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2" r:id="rId5"/>
    <p:sldMasterId id="2147483704" r:id="rId6"/>
    <p:sldMasterId id="2147483718" r:id="rId7"/>
  </p:sldMasterIdLst>
  <p:notesMasterIdLst>
    <p:notesMasterId r:id="rId71"/>
  </p:notesMasterIdLst>
  <p:sldIdLst>
    <p:sldId id="2141411222" r:id="rId8"/>
    <p:sldId id="668" r:id="rId9"/>
    <p:sldId id="672" r:id="rId10"/>
    <p:sldId id="671" r:id="rId11"/>
    <p:sldId id="680" r:id="rId12"/>
    <p:sldId id="476" r:id="rId13"/>
    <p:sldId id="651" r:id="rId14"/>
    <p:sldId id="683" r:id="rId15"/>
    <p:sldId id="685" r:id="rId16"/>
    <p:sldId id="679" r:id="rId17"/>
    <p:sldId id="681" r:id="rId18"/>
    <p:sldId id="257" r:id="rId19"/>
    <p:sldId id="330" r:id="rId20"/>
    <p:sldId id="362" r:id="rId21"/>
    <p:sldId id="264" r:id="rId22"/>
    <p:sldId id="343" r:id="rId23"/>
    <p:sldId id="361" r:id="rId24"/>
    <p:sldId id="349" r:id="rId25"/>
    <p:sldId id="348" r:id="rId26"/>
    <p:sldId id="350" r:id="rId27"/>
    <p:sldId id="326" r:id="rId28"/>
    <p:sldId id="351" r:id="rId29"/>
    <p:sldId id="352" r:id="rId30"/>
    <p:sldId id="353" r:id="rId31"/>
    <p:sldId id="354" r:id="rId32"/>
    <p:sldId id="355" r:id="rId33"/>
    <p:sldId id="356" r:id="rId34"/>
    <p:sldId id="357" r:id="rId35"/>
    <p:sldId id="363" r:id="rId36"/>
    <p:sldId id="364" r:id="rId37"/>
    <p:sldId id="365" r:id="rId38"/>
    <p:sldId id="366" r:id="rId39"/>
    <p:sldId id="367" r:id="rId40"/>
    <p:sldId id="368" r:id="rId41"/>
    <p:sldId id="369" r:id="rId42"/>
    <p:sldId id="260" r:id="rId43"/>
    <p:sldId id="286" r:id="rId44"/>
    <p:sldId id="331" r:id="rId45"/>
    <p:sldId id="309" r:id="rId46"/>
    <p:sldId id="272" r:id="rId47"/>
    <p:sldId id="332" r:id="rId48"/>
    <p:sldId id="336" r:id="rId49"/>
    <p:sldId id="333" r:id="rId50"/>
    <p:sldId id="334" r:id="rId51"/>
    <p:sldId id="337" r:id="rId52"/>
    <p:sldId id="338" r:id="rId53"/>
    <p:sldId id="339" r:id="rId54"/>
    <p:sldId id="340" r:id="rId55"/>
    <p:sldId id="276" r:id="rId56"/>
    <p:sldId id="359" r:id="rId57"/>
    <p:sldId id="373" r:id="rId58"/>
    <p:sldId id="374" r:id="rId59"/>
    <p:sldId id="375" r:id="rId60"/>
    <p:sldId id="376" r:id="rId61"/>
    <p:sldId id="341" r:id="rId62"/>
    <p:sldId id="371" r:id="rId63"/>
    <p:sldId id="358" r:id="rId64"/>
    <p:sldId id="372" r:id="rId65"/>
    <p:sldId id="377" r:id="rId66"/>
    <p:sldId id="370" r:id="rId67"/>
    <p:sldId id="345" r:id="rId68"/>
    <p:sldId id="2141411224" r:id="rId69"/>
    <p:sldId id="405" r:id="rId7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545" userDrawn="1">
          <p15:clr>
            <a:srgbClr val="A4A3A4"/>
          </p15:clr>
        </p15:guide>
        <p15:guide id="3" orient="horz" pos="2115" userDrawn="1">
          <p15:clr>
            <a:srgbClr val="A4A3A4"/>
          </p15:clr>
        </p15:guide>
        <p15:guide id="4" pos="3840" userDrawn="1">
          <p15:clr>
            <a:srgbClr val="A4A3A4"/>
          </p15:clr>
        </p15:guide>
        <p15:guide id="5" orient="horz" pos="2160" userDrawn="1">
          <p15:clr>
            <a:srgbClr val="A4A3A4"/>
          </p15:clr>
        </p15:guide>
        <p15:guide id="6" orient="horz" pos="3884" userDrawn="1">
          <p15:clr>
            <a:srgbClr val="A4A3A4"/>
          </p15:clr>
        </p15:guide>
        <p15:guide id="7" pos="166" userDrawn="1">
          <p15:clr>
            <a:srgbClr val="A4A3A4"/>
          </p15:clr>
        </p15:guide>
        <p15:guide id="8" orient="horz" pos="324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8390C1-E590-E9C7-089B-36F8CCC0C490}" name="Laura Navarro" initials="LN" userId="S::laura.navarro@techfriendly.es::93163265-0579-4941-b2c4-3e8321da1e38" providerId="AD"/>
  <p188:author id="{E3F4D7DA-F75B-8BED-531F-41A80DCC63B9}" name="Helena Faus" initials="HF" userId="S::helena@techfriendly.es::f934cf0f-6817-4919-b5bf-3ad6555152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B94F"/>
    <a:srgbClr val="447BEA"/>
    <a:srgbClr val="F2FCF4"/>
    <a:srgbClr val="EF3752"/>
    <a:srgbClr val="FFA804"/>
    <a:srgbClr val="F79B1D"/>
    <a:srgbClr val="FD527D"/>
    <a:srgbClr val="C5A9E2"/>
    <a:srgbClr val="B65064"/>
    <a:srgbClr val="BB00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237F17-5377-4034-9B80-AA2240CD9D99}" v="94" dt="2026-02-12T15:59:02.614"/>
    <p1510:client id="{B84DB48B-A90C-4189-8A5A-4B741B316E8F}" v="301" dt="2026-02-12T10:21:02.7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38" autoAdjust="0"/>
    <p:restoredTop sz="84444" autoAdjust="0"/>
  </p:normalViewPr>
  <p:slideViewPr>
    <p:cSldViewPr snapToGrid="0">
      <p:cViewPr varScale="1">
        <p:scale>
          <a:sx n="93" d="100"/>
          <a:sy n="93" d="100"/>
        </p:scale>
        <p:origin x="294" y="90"/>
      </p:cViewPr>
      <p:guideLst>
        <p:guide pos="3545"/>
        <p:guide orient="horz" pos="2115"/>
        <p:guide pos="3840"/>
        <p:guide orient="horz" pos="2160"/>
        <p:guide orient="horz" pos="3884"/>
        <p:guide pos="166"/>
        <p:guide orient="horz" pos="324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microsoft.com/office/2018/10/relationships/authors" Target="author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2.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6F629A-9A3E-4B88-AC39-719F4213527A}" type="doc">
      <dgm:prSet loTypeId="urn:microsoft.com/office/officeart/2005/8/layout/venn3" loCatId="relationship" qsTypeId="urn:microsoft.com/office/officeart/2005/8/quickstyle/simple1" qsCatId="simple" csTypeId="urn:microsoft.com/office/officeart/2005/8/colors/accent5_1" csCatId="accent5" phldr="1"/>
      <dgm:spPr/>
      <dgm:t>
        <a:bodyPr/>
        <a:lstStyle/>
        <a:p>
          <a:endParaRPr lang="en-GB"/>
        </a:p>
      </dgm:t>
    </dgm:pt>
    <dgm:pt modelId="{385D8ABF-E21F-4EAE-ABEC-C3AEDF6EDD6E}">
      <dgm:prSet phldrT="[Texto]"/>
      <dgm:spPr/>
      <dgm:t>
        <a:bodyPr/>
        <a:lstStyle/>
        <a:p>
          <a:r>
            <a:rPr lang="es-ES" dirty="0"/>
            <a:t>Ideas</a:t>
          </a:r>
          <a:endParaRPr lang="en-GB" dirty="0"/>
        </a:p>
      </dgm:t>
    </dgm:pt>
    <dgm:pt modelId="{3478697C-C1CA-440E-8674-83F0E43607E8}" type="parTrans" cxnId="{F232F058-D56C-481C-A988-E2B3E712C27A}">
      <dgm:prSet/>
      <dgm:spPr/>
      <dgm:t>
        <a:bodyPr/>
        <a:lstStyle/>
        <a:p>
          <a:endParaRPr lang="en-GB"/>
        </a:p>
      </dgm:t>
    </dgm:pt>
    <dgm:pt modelId="{DD4FF7CD-CE23-430E-9E75-198EB23A1F6C}" type="sibTrans" cxnId="{F232F058-D56C-481C-A988-E2B3E712C27A}">
      <dgm:prSet/>
      <dgm:spPr/>
      <dgm:t>
        <a:bodyPr/>
        <a:lstStyle/>
        <a:p>
          <a:endParaRPr lang="en-GB"/>
        </a:p>
      </dgm:t>
    </dgm:pt>
    <dgm:pt modelId="{A2806CC9-6ADA-4C84-9262-CBDB0CC2E384}">
      <dgm:prSet phldrT="[Texto]"/>
      <dgm:spPr/>
      <dgm:t>
        <a:bodyPr/>
        <a:lstStyle/>
        <a:p>
          <a:r>
            <a:rPr lang="es-ES" dirty="0"/>
            <a:t>Inversión</a:t>
          </a:r>
          <a:endParaRPr lang="en-GB" dirty="0"/>
        </a:p>
      </dgm:t>
    </dgm:pt>
    <dgm:pt modelId="{3D87EA34-C24F-48E9-82B6-C8F6C63E5A04}" type="parTrans" cxnId="{9B558013-8FA7-404A-BD26-C65A550E20E4}">
      <dgm:prSet/>
      <dgm:spPr/>
      <dgm:t>
        <a:bodyPr/>
        <a:lstStyle/>
        <a:p>
          <a:endParaRPr lang="en-GB"/>
        </a:p>
      </dgm:t>
    </dgm:pt>
    <dgm:pt modelId="{AD4E49F0-85BF-4E0F-9B8F-A721D12A1744}" type="sibTrans" cxnId="{9B558013-8FA7-404A-BD26-C65A550E20E4}">
      <dgm:prSet/>
      <dgm:spPr/>
      <dgm:t>
        <a:bodyPr/>
        <a:lstStyle/>
        <a:p>
          <a:endParaRPr lang="en-GB"/>
        </a:p>
      </dgm:t>
    </dgm:pt>
    <dgm:pt modelId="{4DD63ED7-100E-4D43-B2E4-E636D4BA287B}">
      <dgm:prSet phldrT="[Texto]"/>
      <dgm:spPr/>
      <dgm:t>
        <a:bodyPr/>
        <a:lstStyle/>
        <a:p>
          <a:r>
            <a:rPr lang="es-ES" dirty="0"/>
            <a:t>Capacidad de probar</a:t>
          </a:r>
          <a:endParaRPr lang="en-GB" dirty="0"/>
        </a:p>
      </dgm:t>
    </dgm:pt>
    <dgm:pt modelId="{306B907F-2397-4971-AF47-F24941A09A5D}" type="parTrans" cxnId="{38D4BA40-84EB-49E3-B3F9-9D405D7BB9D7}">
      <dgm:prSet/>
      <dgm:spPr/>
      <dgm:t>
        <a:bodyPr/>
        <a:lstStyle/>
        <a:p>
          <a:endParaRPr lang="en-GB"/>
        </a:p>
      </dgm:t>
    </dgm:pt>
    <dgm:pt modelId="{59014227-2F2B-48FD-BEFB-EEE9EB435885}" type="sibTrans" cxnId="{38D4BA40-84EB-49E3-B3F9-9D405D7BB9D7}">
      <dgm:prSet/>
      <dgm:spPr/>
      <dgm:t>
        <a:bodyPr/>
        <a:lstStyle/>
        <a:p>
          <a:endParaRPr lang="en-GB"/>
        </a:p>
      </dgm:t>
    </dgm:pt>
    <dgm:pt modelId="{749EC99A-3556-4683-8503-2D8B04DF54B1}" type="pres">
      <dgm:prSet presAssocID="{176F629A-9A3E-4B88-AC39-719F4213527A}" presName="Name0" presStyleCnt="0">
        <dgm:presLayoutVars>
          <dgm:dir/>
          <dgm:resizeHandles val="exact"/>
        </dgm:presLayoutVars>
      </dgm:prSet>
      <dgm:spPr/>
    </dgm:pt>
    <dgm:pt modelId="{7EA74750-1B69-44E1-BD68-626A4996741E}" type="pres">
      <dgm:prSet presAssocID="{385D8ABF-E21F-4EAE-ABEC-C3AEDF6EDD6E}" presName="Name5" presStyleLbl="vennNode1" presStyleIdx="0" presStyleCnt="3">
        <dgm:presLayoutVars>
          <dgm:bulletEnabled val="1"/>
        </dgm:presLayoutVars>
      </dgm:prSet>
      <dgm:spPr/>
    </dgm:pt>
    <dgm:pt modelId="{92F3E93F-FC1E-4AA3-AC80-1B701BAC4BEA}" type="pres">
      <dgm:prSet presAssocID="{DD4FF7CD-CE23-430E-9E75-198EB23A1F6C}" presName="space" presStyleCnt="0"/>
      <dgm:spPr/>
    </dgm:pt>
    <dgm:pt modelId="{A4E86858-CBE9-4890-92E6-23209F197C9E}" type="pres">
      <dgm:prSet presAssocID="{A2806CC9-6ADA-4C84-9262-CBDB0CC2E384}" presName="Name5" presStyleLbl="vennNode1" presStyleIdx="1" presStyleCnt="3">
        <dgm:presLayoutVars>
          <dgm:bulletEnabled val="1"/>
        </dgm:presLayoutVars>
      </dgm:prSet>
      <dgm:spPr/>
    </dgm:pt>
    <dgm:pt modelId="{96C524F8-2AFE-4C48-A692-4CFEE387451D}" type="pres">
      <dgm:prSet presAssocID="{AD4E49F0-85BF-4E0F-9B8F-A721D12A1744}" presName="space" presStyleCnt="0"/>
      <dgm:spPr/>
    </dgm:pt>
    <dgm:pt modelId="{730A9514-2CE4-4A17-9615-43189073ACD7}" type="pres">
      <dgm:prSet presAssocID="{4DD63ED7-100E-4D43-B2E4-E636D4BA287B}" presName="Name5" presStyleLbl="vennNode1" presStyleIdx="2" presStyleCnt="3">
        <dgm:presLayoutVars>
          <dgm:bulletEnabled val="1"/>
        </dgm:presLayoutVars>
      </dgm:prSet>
      <dgm:spPr/>
    </dgm:pt>
  </dgm:ptLst>
  <dgm:cxnLst>
    <dgm:cxn modelId="{F7C3470E-893F-443F-ADEF-46A5A78DB985}" type="presOf" srcId="{176F629A-9A3E-4B88-AC39-719F4213527A}" destId="{749EC99A-3556-4683-8503-2D8B04DF54B1}" srcOrd="0" destOrd="0" presId="urn:microsoft.com/office/officeart/2005/8/layout/venn3"/>
    <dgm:cxn modelId="{9B558013-8FA7-404A-BD26-C65A550E20E4}" srcId="{176F629A-9A3E-4B88-AC39-719F4213527A}" destId="{A2806CC9-6ADA-4C84-9262-CBDB0CC2E384}" srcOrd="1" destOrd="0" parTransId="{3D87EA34-C24F-48E9-82B6-C8F6C63E5A04}" sibTransId="{AD4E49F0-85BF-4E0F-9B8F-A721D12A1744}"/>
    <dgm:cxn modelId="{38D4BA40-84EB-49E3-B3F9-9D405D7BB9D7}" srcId="{176F629A-9A3E-4B88-AC39-719F4213527A}" destId="{4DD63ED7-100E-4D43-B2E4-E636D4BA287B}" srcOrd="2" destOrd="0" parTransId="{306B907F-2397-4971-AF47-F24941A09A5D}" sibTransId="{59014227-2F2B-48FD-BEFB-EEE9EB435885}"/>
    <dgm:cxn modelId="{349BE65C-5C90-4610-9CD6-8684F6A2ED94}" type="presOf" srcId="{4DD63ED7-100E-4D43-B2E4-E636D4BA287B}" destId="{730A9514-2CE4-4A17-9615-43189073ACD7}" srcOrd="0" destOrd="0" presId="urn:microsoft.com/office/officeart/2005/8/layout/venn3"/>
    <dgm:cxn modelId="{F232F058-D56C-481C-A988-E2B3E712C27A}" srcId="{176F629A-9A3E-4B88-AC39-719F4213527A}" destId="{385D8ABF-E21F-4EAE-ABEC-C3AEDF6EDD6E}" srcOrd="0" destOrd="0" parTransId="{3478697C-C1CA-440E-8674-83F0E43607E8}" sibTransId="{DD4FF7CD-CE23-430E-9E75-198EB23A1F6C}"/>
    <dgm:cxn modelId="{58CCA1AF-F440-42F0-82F1-DAC63AA61612}" type="presOf" srcId="{385D8ABF-E21F-4EAE-ABEC-C3AEDF6EDD6E}" destId="{7EA74750-1B69-44E1-BD68-626A4996741E}" srcOrd="0" destOrd="0" presId="urn:microsoft.com/office/officeart/2005/8/layout/venn3"/>
    <dgm:cxn modelId="{7908DABF-103B-414A-AFF0-0FEC9C939991}" type="presOf" srcId="{A2806CC9-6ADA-4C84-9262-CBDB0CC2E384}" destId="{A4E86858-CBE9-4890-92E6-23209F197C9E}" srcOrd="0" destOrd="0" presId="urn:microsoft.com/office/officeart/2005/8/layout/venn3"/>
    <dgm:cxn modelId="{9B697FE9-2195-4E24-ABE2-8BA8F76FA44D}" type="presParOf" srcId="{749EC99A-3556-4683-8503-2D8B04DF54B1}" destId="{7EA74750-1B69-44E1-BD68-626A4996741E}" srcOrd="0" destOrd="0" presId="urn:microsoft.com/office/officeart/2005/8/layout/venn3"/>
    <dgm:cxn modelId="{99D44A86-D2C5-409C-A9F3-0C5C154250CF}" type="presParOf" srcId="{749EC99A-3556-4683-8503-2D8B04DF54B1}" destId="{92F3E93F-FC1E-4AA3-AC80-1B701BAC4BEA}" srcOrd="1" destOrd="0" presId="urn:microsoft.com/office/officeart/2005/8/layout/venn3"/>
    <dgm:cxn modelId="{AB30D2C0-94EC-4422-B8FD-79F0FEDF78E9}" type="presParOf" srcId="{749EC99A-3556-4683-8503-2D8B04DF54B1}" destId="{A4E86858-CBE9-4890-92E6-23209F197C9E}" srcOrd="2" destOrd="0" presId="urn:microsoft.com/office/officeart/2005/8/layout/venn3"/>
    <dgm:cxn modelId="{448E19C5-AA11-449C-BD65-6BB8C59B384A}" type="presParOf" srcId="{749EC99A-3556-4683-8503-2D8B04DF54B1}" destId="{96C524F8-2AFE-4C48-A692-4CFEE387451D}" srcOrd="3" destOrd="0" presId="urn:microsoft.com/office/officeart/2005/8/layout/venn3"/>
    <dgm:cxn modelId="{AD2AAF79-4AD6-4AC3-9C6B-D136ADCDB3F2}" type="presParOf" srcId="{749EC99A-3556-4683-8503-2D8B04DF54B1}" destId="{730A9514-2CE4-4A17-9615-43189073ACD7}"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A74750-1B69-44E1-BD68-626A4996741E}">
      <dsp:nvSpPr>
        <dsp:cNvPr id="0" name=""/>
        <dsp:cNvSpPr/>
      </dsp:nvSpPr>
      <dsp:spPr>
        <a:xfrm>
          <a:off x="3322" y="859414"/>
          <a:ext cx="2905459" cy="2905459"/>
        </a:xfrm>
        <a:prstGeom prst="ellipse">
          <a:avLst/>
        </a:prstGeom>
        <a:solidFill>
          <a:schemeClr val="lt1">
            <a:alpha val="50000"/>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9897" tIns="40640" rIns="159897" bIns="40640" numCol="1" spcCol="1270" anchor="ctr" anchorCtr="0">
          <a:noAutofit/>
        </a:bodyPr>
        <a:lstStyle/>
        <a:p>
          <a:pPr marL="0" lvl="0" indent="0" algn="ctr" defTabSz="1422400">
            <a:lnSpc>
              <a:spcPct val="90000"/>
            </a:lnSpc>
            <a:spcBef>
              <a:spcPct val="0"/>
            </a:spcBef>
            <a:spcAft>
              <a:spcPct val="35000"/>
            </a:spcAft>
            <a:buNone/>
          </a:pPr>
          <a:r>
            <a:rPr lang="es-ES" sz="3200" kern="1200" dirty="0"/>
            <a:t>Ideas</a:t>
          </a:r>
          <a:endParaRPr lang="en-GB" sz="3200" kern="1200" dirty="0"/>
        </a:p>
      </dsp:txBody>
      <dsp:txXfrm>
        <a:off x="428817" y="1284909"/>
        <a:ext cx="2054469" cy="2054469"/>
      </dsp:txXfrm>
    </dsp:sp>
    <dsp:sp modelId="{A4E86858-CBE9-4890-92E6-23209F197C9E}">
      <dsp:nvSpPr>
        <dsp:cNvPr id="0" name=""/>
        <dsp:cNvSpPr/>
      </dsp:nvSpPr>
      <dsp:spPr>
        <a:xfrm>
          <a:off x="2327690" y="859414"/>
          <a:ext cx="2905459" cy="2905459"/>
        </a:xfrm>
        <a:prstGeom prst="ellipse">
          <a:avLst/>
        </a:prstGeom>
        <a:solidFill>
          <a:schemeClr val="lt1">
            <a:alpha val="50000"/>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9897" tIns="40640" rIns="159897" bIns="40640" numCol="1" spcCol="1270" anchor="ctr" anchorCtr="0">
          <a:noAutofit/>
        </a:bodyPr>
        <a:lstStyle/>
        <a:p>
          <a:pPr marL="0" lvl="0" indent="0" algn="ctr" defTabSz="1422400">
            <a:lnSpc>
              <a:spcPct val="90000"/>
            </a:lnSpc>
            <a:spcBef>
              <a:spcPct val="0"/>
            </a:spcBef>
            <a:spcAft>
              <a:spcPct val="35000"/>
            </a:spcAft>
            <a:buNone/>
          </a:pPr>
          <a:r>
            <a:rPr lang="es-ES" sz="3200" kern="1200" dirty="0"/>
            <a:t>Inversión</a:t>
          </a:r>
          <a:endParaRPr lang="en-GB" sz="3200" kern="1200" dirty="0"/>
        </a:p>
      </dsp:txBody>
      <dsp:txXfrm>
        <a:off x="2753185" y="1284909"/>
        <a:ext cx="2054469" cy="2054469"/>
      </dsp:txXfrm>
    </dsp:sp>
    <dsp:sp modelId="{730A9514-2CE4-4A17-9615-43189073ACD7}">
      <dsp:nvSpPr>
        <dsp:cNvPr id="0" name=""/>
        <dsp:cNvSpPr/>
      </dsp:nvSpPr>
      <dsp:spPr>
        <a:xfrm>
          <a:off x="4652057" y="859414"/>
          <a:ext cx="2905459" cy="2905459"/>
        </a:xfrm>
        <a:prstGeom prst="ellipse">
          <a:avLst/>
        </a:prstGeom>
        <a:solidFill>
          <a:schemeClr val="lt1">
            <a:alpha val="50000"/>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9897" tIns="40640" rIns="159897" bIns="40640" numCol="1" spcCol="1270" anchor="ctr" anchorCtr="0">
          <a:noAutofit/>
        </a:bodyPr>
        <a:lstStyle/>
        <a:p>
          <a:pPr marL="0" lvl="0" indent="0" algn="ctr" defTabSz="1422400">
            <a:lnSpc>
              <a:spcPct val="90000"/>
            </a:lnSpc>
            <a:spcBef>
              <a:spcPct val="0"/>
            </a:spcBef>
            <a:spcAft>
              <a:spcPct val="35000"/>
            </a:spcAft>
            <a:buNone/>
          </a:pPr>
          <a:r>
            <a:rPr lang="es-ES" sz="3200" kern="1200" dirty="0"/>
            <a:t>Capacidad de probar</a:t>
          </a:r>
          <a:endParaRPr lang="en-GB" sz="3200" kern="1200" dirty="0"/>
        </a:p>
      </dsp:txBody>
      <dsp:txXfrm>
        <a:off x="5077552" y="1284909"/>
        <a:ext cx="2054469" cy="2054469"/>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AB6899-A01C-5349-BE60-F5FE7CF4A97E}" type="datetimeFigureOut">
              <a:rPr lang="es-ES_tradnl" smtClean="0"/>
              <a:t>23/04/2026</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8DAD69-5AEB-E342-B4FD-6F92FFF6145E}" type="slidenum">
              <a:rPr lang="es-ES_tradnl" smtClean="0"/>
              <a:t>‹Nº›</a:t>
            </a:fld>
            <a:endParaRPr lang="es-ES_tradnl"/>
          </a:p>
        </p:txBody>
      </p:sp>
    </p:spTree>
    <p:extLst>
      <p:ext uri="{BB962C8B-B14F-4D97-AF65-F5344CB8AC3E}">
        <p14:creationId xmlns:p14="http://schemas.microsoft.com/office/powerpoint/2010/main" val="3149711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078DAD69-5AEB-E342-B4FD-6F92FFF6145E}" type="slidenum">
              <a:rPr lang="es-ES_tradnl" smtClean="0"/>
              <a:t>1</a:t>
            </a:fld>
            <a:endParaRPr lang="es-ES_tradnl"/>
          </a:p>
        </p:txBody>
      </p:sp>
    </p:spTree>
    <p:extLst>
      <p:ext uri="{BB962C8B-B14F-4D97-AF65-F5344CB8AC3E}">
        <p14:creationId xmlns:p14="http://schemas.microsoft.com/office/powerpoint/2010/main" val="3845563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6BEFE-D1B0-55CD-18BC-58D96C3AF54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4DF6274-63C3-E184-2880-085AEF115AE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BCC35F4-19E1-E398-7D4B-C6C07DBA3954}"/>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A43D0A3C-4364-E38C-73A2-182132424EE0}"/>
              </a:ext>
            </a:extLst>
          </p:cNvPr>
          <p:cNvSpPr>
            <a:spLocks noGrp="1"/>
          </p:cNvSpPr>
          <p:nvPr>
            <p:ph type="sldNum" sz="quarter" idx="5"/>
          </p:nvPr>
        </p:nvSpPr>
        <p:spPr/>
        <p:txBody>
          <a:bodyPr/>
          <a:lstStyle/>
          <a:p>
            <a:fld id="{078DAD69-5AEB-E342-B4FD-6F92FFF6145E}" type="slidenum">
              <a:rPr lang="es-ES_tradnl" smtClean="0"/>
              <a:t>20</a:t>
            </a:fld>
            <a:endParaRPr lang="es-ES_tradnl"/>
          </a:p>
        </p:txBody>
      </p:sp>
    </p:spTree>
    <p:extLst>
      <p:ext uri="{BB962C8B-B14F-4D97-AF65-F5344CB8AC3E}">
        <p14:creationId xmlns:p14="http://schemas.microsoft.com/office/powerpoint/2010/main" val="3724487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078DAD69-5AEB-E342-B4FD-6F92FFF6145E}" type="slidenum">
              <a:rPr lang="es-ES_tradnl" smtClean="0"/>
              <a:t>21</a:t>
            </a:fld>
            <a:endParaRPr lang="es-ES_tradnl"/>
          </a:p>
        </p:txBody>
      </p:sp>
    </p:spTree>
    <p:extLst>
      <p:ext uri="{BB962C8B-B14F-4D97-AF65-F5344CB8AC3E}">
        <p14:creationId xmlns:p14="http://schemas.microsoft.com/office/powerpoint/2010/main" val="374596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93E09-485D-356F-99C7-387ACEF6BEA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05A4D1A-A154-8F24-DE47-606612FC87D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95CEB06-CD3A-0F67-6845-3F23B455D9D3}"/>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D675A107-020E-8001-5B47-74191B282FA1}"/>
              </a:ext>
            </a:extLst>
          </p:cNvPr>
          <p:cNvSpPr>
            <a:spLocks noGrp="1"/>
          </p:cNvSpPr>
          <p:nvPr>
            <p:ph type="sldNum" sz="quarter" idx="5"/>
          </p:nvPr>
        </p:nvSpPr>
        <p:spPr/>
        <p:txBody>
          <a:bodyPr/>
          <a:lstStyle/>
          <a:p>
            <a:fld id="{078DAD69-5AEB-E342-B4FD-6F92FFF6145E}" type="slidenum">
              <a:rPr lang="es-ES_tradnl" smtClean="0"/>
              <a:t>22</a:t>
            </a:fld>
            <a:endParaRPr lang="es-ES_tradnl"/>
          </a:p>
        </p:txBody>
      </p:sp>
    </p:spTree>
    <p:extLst>
      <p:ext uri="{BB962C8B-B14F-4D97-AF65-F5344CB8AC3E}">
        <p14:creationId xmlns:p14="http://schemas.microsoft.com/office/powerpoint/2010/main" val="2408119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5EACD-815E-FBD2-ABCE-EA71775667D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148087C-08A8-264F-4C3E-3DE0B74A7E5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EA95AE5-72E6-E688-397B-793E6A77A58D}"/>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B78ADCBF-FAF5-E514-E537-03DCAD167C1E}"/>
              </a:ext>
            </a:extLst>
          </p:cNvPr>
          <p:cNvSpPr>
            <a:spLocks noGrp="1"/>
          </p:cNvSpPr>
          <p:nvPr>
            <p:ph type="sldNum" sz="quarter" idx="5"/>
          </p:nvPr>
        </p:nvSpPr>
        <p:spPr/>
        <p:txBody>
          <a:bodyPr/>
          <a:lstStyle/>
          <a:p>
            <a:fld id="{078DAD69-5AEB-E342-B4FD-6F92FFF6145E}" type="slidenum">
              <a:rPr lang="es-ES_tradnl" smtClean="0"/>
              <a:t>23</a:t>
            </a:fld>
            <a:endParaRPr lang="es-ES_tradnl"/>
          </a:p>
        </p:txBody>
      </p:sp>
    </p:spTree>
    <p:extLst>
      <p:ext uri="{BB962C8B-B14F-4D97-AF65-F5344CB8AC3E}">
        <p14:creationId xmlns:p14="http://schemas.microsoft.com/office/powerpoint/2010/main" val="4190125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2FD04-5346-7042-09C2-4A95C38A4E9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1787C3E-04F8-CFB6-F091-7657A0A0FBB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88BF6F8-2879-2C45-F42A-E778743578F1}"/>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80270F99-105F-7C77-2C45-D6A57D043F36}"/>
              </a:ext>
            </a:extLst>
          </p:cNvPr>
          <p:cNvSpPr>
            <a:spLocks noGrp="1"/>
          </p:cNvSpPr>
          <p:nvPr>
            <p:ph type="sldNum" sz="quarter" idx="5"/>
          </p:nvPr>
        </p:nvSpPr>
        <p:spPr/>
        <p:txBody>
          <a:bodyPr/>
          <a:lstStyle/>
          <a:p>
            <a:fld id="{078DAD69-5AEB-E342-B4FD-6F92FFF6145E}" type="slidenum">
              <a:rPr lang="es-ES_tradnl" smtClean="0"/>
              <a:t>24</a:t>
            </a:fld>
            <a:endParaRPr lang="es-ES_tradnl"/>
          </a:p>
        </p:txBody>
      </p:sp>
    </p:spTree>
    <p:extLst>
      <p:ext uri="{BB962C8B-B14F-4D97-AF65-F5344CB8AC3E}">
        <p14:creationId xmlns:p14="http://schemas.microsoft.com/office/powerpoint/2010/main" val="3715110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53102-D3CF-8F77-7B74-793EC8AE320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CEA3635-6FC5-CD0D-8AC6-14A4E4C627E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94D8858-C0A9-47E7-21B5-D23AD87BDBDA}"/>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C7185320-3A1A-D72C-EDC0-79B02B545121}"/>
              </a:ext>
            </a:extLst>
          </p:cNvPr>
          <p:cNvSpPr>
            <a:spLocks noGrp="1"/>
          </p:cNvSpPr>
          <p:nvPr>
            <p:ph type="sldNum" sz="quarter" idx="5"/>
          </p:nvPr>
        </p:nvSpPr>
        <p:spPr/>
        <p:txBody>
          <a:bodyPr/>
          <a:lstStyle/>
          <a:p>
            <a:fld id="{078DAD69-5AEB-E342-B4FD-6F92FFF6145E}" type="slidenum">
              <a:rPr lang="es-ES_tradnl" smtClean="0"/>
              <a:t>25</a:t>
            </a:fld>
            <a:endParaRPr lang="es-ES_tradnl"/>
          </a:p>
        </p:txBody>
      </p:sp>
    </p:spTree>
    <p:extLst>
      <p:ext uri="{BB962C8B-B14F-4D97-AF65-F5344CB8AC3E}">
        <p14:creationId xmlns:p14="http://schemas.microsoft.com/office/powerpoint/2010/main" val="1700085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DC93F-7B31-0CE5-8D01-6FCD1240602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51E873B-D0CF-9AD3-7FF4-9600FCCF6EC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C924AE3-1394-957A-4102-F5BA60BEB693}"/>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2D431D2A-B72A-BC17-C63C-9E62E05607E0}"/>
              </a:ext>
            </a:extLst>
          </p:cNvPr>
          <p:cNvSpPr>
            <a:spLocks noGrp="1"/>
          </p:cNvSpPr>
          <p:nvPr>
            <p:ph type="sldNum" sz="quarter" idx="5"/>
          </p:nvPr>
        </p:nvSpPr>
        <p:spPr/>
        <p:txBody>
          <a:bodyPr/>
          <a:lstStyle/>
          <a:p>
            <a:fld id="{078DAD69-5AEB-E342-B4FD-6F92FFF6145E}" type="slidenum">
              <a:rPr lang="es-ES_tradnl" smtClean="0"/>
              <a:t>26</a:t>
            </a:fld>
            <a:endParaRPr lang="es-ES_tradnl"/>
          </a:p>
        </p:txBody>
      </p:sp>
    </p:spTree>
    <p:extLst>
      <p:ext uri="{BB962C8B-B14F-4D97-AF65-F5344CB8AC3E}">
        <p14:creationId xmlns:p14="http://schemas.microsoft.com/office/powerpoint/2010/main" val="1904384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08D28-00B0-6AE7-CBF7-CA80A361B92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1CBAFB0-7782-CA07-297B-89669235381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7E480FA-0612-5C2E-8EC1-FC51A3A3823C}"/>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2EA3557C-A31F-75F0-BA52-6C1ED551EA90}"/>
              </a:ext>
            </a:extLst>
          </p:cNvPr>
          <p:cNvSpPr>
            <a:spLocks noGrp="1"/>
          </p:cNvSpPr>
          <p:nvPr>
            <p:ph type="sldNum" sz="quarter" idx="5"/>
          </p:nvPr>
        </p:nvSpPr>
        <p:spPr/>
        <p:txBody>
          <a:bodyPr/>
          <a:lstStyle/>
          <a:p>
            <a:fld id="{078DAD69-5AEB-E342-B4FD-6F92FFF6145E}" type="slidenum">
              <a:rPr lang="es-ES_tradnl" smtClean="0"/>
              <a:t>27</a:t>
            </a:fld>
            <a:endParaRPr lang="es-ES_tradnl"/>
          </a:p>
        </p:txBody>
      </p:sp>
    </p:spTree>
    <p:extLst>
      <p:ext uri="{BB962C8B-B14F-4D97-AF65-F5344CB8AC3E}">
        <p14:creationId xmlns:p14="http://schemas.microsoft.com/office/powerpoint/2010/main" val="1787387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7A40D-FD97-98C6-8AC5-8344C5F9647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F8570EB-37B6-12CA-9C31-4B20CC42392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F643B9A-6E1E-FA51-9F3A-620D412AA1D3}"/>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E39A8299-027D-2759-E792-19147AF1A216}"/>
              </a:ext>
            </a:extLst>
          </p:cNvPr>
          <p:cNvSpPr>
            <a:spLocks noGrp="1"/>
          </p:cNvSpPr>
          <p:nvPr>
            <p:ph type="sldNum" sz="quarter" idx="5"/>
          </p:nvPr>
        </p:nvSpPr>
        <p:spPr/>
        <p:txBody>
          <a:bodyPr/>
          <a:lstStyle/>
          <a:p>
            <a:fld id="{078DAD69-5AEB-E342-B4FD-6F92FFF6145E}" type="slidenum">
              <a:rPr lang="es-ES_tradnl" smtClean="0"/>
              <a:t>28</a:t>
            </a:fld>
            <a:endParaRPr lang="es-ES_tradnl"/>
          </a:p>
        </p:txBody>
      </p:sp>
    </p:spTree>
    <p:extLst>
      <p:ext uri="{BB962C8B-B14F-4D97-AF65-F5344CB8AC3E}">
        <p14:creationId xmlns:p14="http://schemas.microsoft.com/office/powerpoint/2010/main" val="523355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67EB7-CBA6-A233-2C46-0AEC0D09FE3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B5E4197-C9F9-AD6D-F9AB-BC917D82AFA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2318E06-42A4-FF17-B61E-0CB63B812FE5}"/>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501D4FAD-178C-88DC-B52B-95BC4F8829FD}"/>
              </a:ext>
            </a:extLst>
          </p:cNvPr>
          <p:cNvSpPr>
            <a:spLocks noGrp="1"/>
          </p:cNvSpPr>
          <p:nvPr>
            <p:ph type="sldNum" sz="quarter" idx="5"/>
          </p:nvPr>
        </p:nvSpPr>
        <p:spPr/>
        <p:txBody>
          <a:bodyPr/>
          <a:lstStyle/>
          <a:p>
            <a:fld id="{078DAD69-5AEB-E342-B4FD-6F92FFF6145E}" type="slidenum">
              <a:rPr lang="es-ES_tradnl" smtClean="0"/>
              <a:t>29</a:t>
            </a:fld>
            <a:endParaRPr lang="es-ES_tradnl"/>
          </a:p>
        </p:txBody>
      </p:sp>
    </p:spTree>
    <p:extLst>
      <p:ext uri="{BB962C8B-B14F-4D97-AF65-F5344CB8AC3E}">
        <p14:creationId xmlns:p14="http://schemas.microsoft.com/office/powerpoint/2010/main" val="1982139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C9574-A819-4FE4-99A7-1E27AD09ADC2}" type="slidenum">
              <a:rPr kumimoji="0" lang="es-E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E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994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4B763-2684-F279-F115-349572FD4A6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C9A4359-3740-3F59-80D2-51141A3C4E7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78A048A-434E-0AEF-5D5D-F945344D932A}"/>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ED117DA3-FA8C-F012-BCCC-ADB460A0BF96}"/>
              </a:ext>
            </a:extLst>
          </p:cNvPr>
          <p:cNvSpPr>
            <a:spLocks noGrp="1"/>
          </p:cNvSpPr>
          <p:nvPr>
            <p:ph type="sldNum" sz="quarter" idx="5"/>
          </p:nvPr>
        </p:nvSpPr>
        <p:spPr/>
        <p:txBody>
          <a:bodyPr/>
          <a:lstStyle/>
          <a:p>
            <a:fld id="{078DAD69-5AEB-E342-B4FD-6F92FFF6145E}" type="slidenum">
              <a:rPr lang="es-ES_tradnl" smtClean="0"/>
              <a:t>30</a:t>
            </a:fld>
            <a:endParaRPr lang="es-ES_tradnl"/>
          </a:p>
        </p:txBody>
      </p:sp>
    </p:spTree>
    <p:extLst>
      <p:ext uri="{BB962C8B-B14F-4D97-AF65-F5344CB8AC3E}">
        <p14:creationId xmlns:p14="http://schemas.microsoft.com/office/powerpoint/2010/main" val="3872006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66730-C0C6-8EB1-0C2B-3C6DDDEC21D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F085636-A39E-E480-3EAA-DC0DA5F1905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8670BBE-D2CF-B377-2F01-548EF2A9D1EC}"/>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473EE219-A71C-0810-6541-1D0CD897AD14}"/>
              </a:ext>
            </a:extLst>
          </p:cNvPr>
          <p:cNvSpPr>
            <a:spLocks noGrp="1"/>
          </p:cNvSpPr>
          <p:nvPr>
            <p:ph type="sldNum" sz="quarter" idx="5"/>
          </p:nvPr>
        </p:nvSpPr>
        <p:spPr/>
        <p:txBody>
          <a:bodyPr/>
          <a:lstStyle/>
          <a:p>
            <a:fld id="{078DAD69-5AEB-E342-B4FD-6F92FFF6145E}" type="slidenum">
              <a:rPr lang="es-ES_tradnl" smtClean="0"/>
              <a:t>31</a:t>
            </a:fld>
            <a:endParaRPr lang="es-ES_tradnl"/>
          </a:p>
        </p:txBody>
      </p:sp>
    </p:spTree>
    <p:extLst>
      <p:ext uri="{BB962C8B-B14F-4D97-AF65-F5344CB8AC3E}">
        <p14:creationId xmlns:p14="http://schemas.microsoft.com/office/powerpoint/2010/main" val="537359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14128-A96E-AF8E-DE10-95D4614C69F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119B594-70D3-8DB1-66F9-59B3BD70C1D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1BF595C-8A6C-6D5F-4EFB-F9F1D7343C15}"/>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BA72773E-6E14-6006-1B02-05AFBE957D95}"/>
              </a:ext>
            </a:extLst>
          </p:cNvPr>
          <p:cNvSpPr>
            <a:spLocks noGrp="1"/>
          </p:cNvSpPr>
          <p:nvPr>
            <p:ph type="sldNum" sz="quarter" idx="5"/>
          </p:nvPr>
        </p:nvSpPr>
        <p:spPr/>
        <p:txBody>
          <a:bodyPr/>
          <a:lstStyle/>
          <a:p>
            <a:fld id="{078DAD69-5AEB-E342-B4FD-6F92FFF6145E}" type="slidenum">
              <a:rPr lang="es-ES_tradnl" smtClean="0"/>
              <a:t>32</a:t>
            </a:fld>
            <a:endParaRPr lang="es-ES_tradnl"/>
          </a:p>
        </p:txBody>
      </p:sp>
    </p:spTree>
    <p:extLst>
      <p:ext uri="{BB962C8B-B14F-4D97-AF65-F5344CB8AC3E}">
        <p14:creationId xmlns:p14="http://schemas.microsoft.com/office/powerpoint/2010/main" val="1245094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24B0F-D543-3613-58E2-63625035B0E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8700E5E-C8B7-7B0B-5D83-FBB80328701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09831F7-BD6E-D737-C65C-7F7959D186E5}"/>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06C598CB-A442-F632-A9A0-5A7E52F3D40B}"/>
              </a:ext>
            </a:extLst>
          </p:cNvPr>
          <p:cNvSpPr>
            <a:spLocks noGrp="1"/>
          </p:cNvSpPr>
          <p:nvPr>
            <p:ph type="sldNum" sz="quarter" idx="5"/>
          </p:nvPr>
        </p:nvSpPr>
        <p:spPr/>
        <p:txBody>
          <a:bodyPr/>
          <a:lstStyle/>
          <a:p>
            <a:fld id="{078DAD69-5AEB-E342-B4FD-6F92FFF6145E}" type="slidenum">
              <a:rPr lang="es-ES_tradnl" smtClean="0"/>
              <a:t>33</a:t>
            </a:fld>
            <a:endParaRPr lang="es-ES_tradnl"/>
          </a:p>
        </p:txBody>
      </p:sp>
    </p:spTree>
    <p:extLst>
      <p:ext uri="{BB962C8B-B14F-4D97-AF65-F5344CB8AC3E}">
        <p14:creationId xmlns:p14="http://schemas.microsoft.com/office/powerpoint/2010/main" val="4181878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B6C4D-0459-492D-7BCF-F271D1943E8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3F51016-3067-103D-CCBA-FDB4E63638E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778F840-7014-B0C5-2B7E-84FEAB88B839}"/>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FD951530-7683-A3FD-34D5-C653A46523DB}"/>
              </a:ext>
            </a:extLst>
          </p:cNvPr>
          <p:cNvSpPr>
            <a:spLocks noGrp="1"/>
          </p:cNvSpPr>
          <p:nvPr>
            <p:ph type="sldNum" sz="quarter" idx="5"/>
          </p:nvPr>
        </p:nvSpPr>
        <p:spPr/>
        <p:txBody>
          <a:bodyPr/>
          <a:lstStyle/>
          <a:p>
            <a:fld id="{078DAD69-5AEB-E342-B4FD-6F92FFF6145E}" type="slidenum">
              <a:rPr lang="es-ES_tradnl" smtClean="0"/>
              <a:t>34</a:t>
            </a:fld>
            <a:endParaRPr lang="es-ES_tradnl"/>
          </a:p>
        </p:txBody>
      </p:sp>
    </p:spTree>
    <p:extLst>
      <p:ext uri="{BB962C8B-B14F-4D97-AF65-F5344CB8AC3E}">
        <p14:creationId xmlns:p14="http://schemas.microsoft.com/office/powerpoint/2010/main" val="2723273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B7EB5-6B33-7F87-A203-E507E3096FB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4DAC37B-0CA1-8DB3-EA05-9E4295DC490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892784E-EB38-9D98-E6D8-832172BFE0EE}"/>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C8DFC8E3-49F9-C2E1-C5EA-5B5EBA7A29D7}"/>
              </a:ext>
            </a:extLst>
          </p:cNvPr>
          <p:cNvSpPr>
            <a:spLocks noGrp="1"/>
          </p:cNvSpPr>
          <p:nvPr>
            <p:ph type="sldNum" sz="quarter" idx="5"/>
          </p:nvPr>
        </p:nvSpPr>
        <p:spPr/>
        <p:txBody>
          <a:bodyPr/>
          <a:lstStyle/>
          <a:p>
            <a:fld id="{078DAD69-5AEB-E342-B4FD-6F92FFF6145E}" type="slidenum">
              <a:rPr lang="es-ES_tradnl" smtClean="0"/>
              <a:t>35</a:t>
            </a:fld>
            <a:endParaRPr lang="es-ES_tradnl"/>
          </a:p>
        </p:txBody>
      </p:sp>
    </p:spTree>
    <p:extLst>
      <p:ext uri="{BB962C8B-B14F-4D97-AF65-F5344CB8AC3E}">
        <p14:creationId xmlns:p14="http://schemas.microsoft.com/office/powerpoint/2010/main" val="2082826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s-ES" sz="1200" kern="1200">
                <a:solidFill>
                  <a:schemeClr val="tx1"/>
                </a:solidFill>
                <a:effectLst/>
                <a:latin typeface="+mn-lt"/>
                <a:ea typeface="+mn-ea"/>
                <a:cs typeface="+mn-cs"/>
              </a:rPr>
              <a:t>TEATRO EL MUSICAL</a:t>
            </a:r>
          </a:p>
          <a:p>
            <a:pPr marL="171450" indent="-171450">
              <a:buFontTx/>
              <a:buChar char="-"/>
            </a:pPr>
            <a:r>
              <a:rPr lang="es-ES" sz="1200" kern="1200">
                <a:solidFill>
                  <a:schemeClr val="tx1"/>
                </a:solidFill>
                <a:effectLst/>
                <a:latin typeface="+mn-lt"/>
                <a:ea typeface="+mn-ea"/>
                <a:cs typeface="+mn-cs"/>
              </a:rPr>
              <a:t>BIBLIOTECA HISTÓRICA MUNICIPAL</a:t>
            </a:r>
          </a:p>
          <a:p>
            <a:pPr marL="171450" indent="-171450">
              <a:buFontTx/>
              <a:buChar char="-"/>
            </a:pPr>
            <a:r>
              <a:rPr lang="es-ES" sz="1200" kern="1200">
                <a:solidFill>
                  <a:schemeClr val="tx1"/>
                </a:solidFill>
                <a:effectLst/>
                <a:latin typeface="+mn-lt"/>
                <a:ea typeface="+mn-ea"/>
                <a:cs typeface="+mn-cs"/>
              </a:rPr>
              <a:t>SISTEMA MUNICIPAL DE FRANCOS, MARJALES Y EXTREMALES DE LA CIUDAD DE VALÈNCIA</a:t>
            </a:r>
          </a:p>
          <a:p>
            <a:pPr marL="171450" indent="-171450">
              <a:buFontTx/>
              <a:buChar char="-"/>
            </a:pPr>
            <a:r>
              <a:rPr lang="es-ES" sz="1200" kern="1200">
                <a:solidFill>
                  <a:schemeClr val="tx1"/>
                </a:solidFill>
                <a:effectLst/>
                <a:latin typeface="+mn-lt"/>
                <a:ea typeface="+mn-ea"/>
                <a:cs typeface="+mn-cs"/>
              </a:rPr>
              <a:t>EDAR el Saler</a:t>
            </a:r>
          </a:p>
          <a:p>
            <a:pPr marL="171450" indent="-171450">
              <a:buFontTx/>
              <a:buChar char="-"/>
            </a:pPr>
            <a:r>
              <a:rPr lang="es-ES" sz="1200" kern="1200">
                <a:solidFill>
                  <a:schemeClr val="tx1"/>
                </a:solidFill>
                <a:effectLst/>
                <a:latin typeface="+mn-lt"/>
                <a:ea typeface="+mn-ea"/>
                <a:cs typeface="+mn-cs"/>
              </a:rPr>
              <a:t>MARATÓN VALÈNCIA</a:t>
            </a:r>
          </a:p>
          <a:p>
            <a:pPr marL="171450" indent="-171450">
              <a:buFontTx/>
              <a:buChar char="-"/>
            </a:pPr>
            <a:r>
              <a:rPr lang="es-ES" sz="1200" kern="1200">
                <a:solidFill>
                  <a:schemeClr val="tx1"/>
                </a:solidFill>
                <a:effectLst/>
                <a:latin typeface="+mn-lt"/>
                <a:ea typeface="+mn-ea"/>
                <a:cs typeface="+mn-cs"/>
              </a:rPr>
              <a:t>CIRCUITO DE CARRERAS POPULARES DE VALÈNCIA</a:t>
            </a:r>
            <a:endParaRPr lang="es-ES"/>
          </a:p>
        </p:txBody>
      </p:sp>
      <p:sp>
        <p:nvSpPr>
          <p:cNvPr id="4" name="Marcador de número de diapositiva 3"/>
          <p:cNvSpPr>
            <a:spLocks noGrp="1"/>
          </p:cNvSpPr>
          <p:nvPr>
            <p:ph type="sldNum" sz="quarter" idx="5"/>
          </p:nvPr>
        </p:nvSpPr>
        <p:spPr/>
        <p:txBody>
          <a:bodyPr/>
          <a:lstStyle/>
          <a:p>
            <a:fld id="{078DAD69-5AEB-E342-B4FD-6F92FFF6145E}" type="slidenum">
              <a:rPr lang="es-ES_tradnl" smtClean="0"/>
              <a:t>41</a:t>
            </a:fld>
            <a:endParaRPr lang="es-ES_tradnl"/>
          </a:p>
        </p:txBody>
      </p:sp>
    </p:spTree>
    <p:extLst>
      <p:ext uri="{BB962C8B-B14F-4D97-AF65-F5344CB8AC3E}">
        <p14:creationId xmlns:p14="http://schemas.microsoft.com/office/powerpoint/2010/main" val="997018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765D9-9F46-905E-18F2-6E852A1A65D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810BD31-DFDA-5590-311A-8DCC6FDD7BD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088450E-4F80-028C-6511-EA5C32B824BE}"/>
              </a:ext>
            </a:extLst>
          </p:cNvPr>
          <p:cNvSpPr>
            <a:spLocks noGrp="1"/>
          </p:cNvSpPr>
          <p:nvPr>
            <p:ph type="body" idx="1"/>
          </p:nvPr>
        </p:nvSpPr>
        <p:spPr/>
        <p:txBody>
          <a:bodyPr/>
          <a:lstStyle/>
          <a:p>
            <a:endParaRPr lang="es-ES_tradnl"/>
          </a:p>
        </p:txBody>
      </p:sp>
      <p:sp>
        <p:nvSpPr>
          <p:cNvPr id="4" name="Marcador de número de diapositiva 3">
            <a:extLst>
              <a:ext uri="{FF2B5EF4-FFF2-40B4-BE49-F238E27FC236}">
                <a16:creationId xmlns:a16="http://schemas.microsoft.com/office/drawing/2014/main" id="{59AC3E73-B5C6-30A0-3F75-2E55F47B5425}"/>
              </a:ext>
            </a:extLst>
          </p:cNvPr>
          <p:cNvSpPr>
            <a:spLocks noGrp="1"/>
          </p:cNvSpPr>
          <p:nvPr>
            <p:ph type="sldNum" sz="quarter" idx="5"/>
          </p:nvPr>
        </p:nvSpPr>
        <p:spPr/>
        <p:txBody>
          <a:bodyPr/>
          <a:lstStyle/>
          <a:p>
            <a:fld id="{078DAD69-5AEB-E342-B4FD-6F92FFF6145E}" type="slidenum">
              <a:rPr lang="es-ES_tradnl" smtClean="0"/>
              <a:t>44</a:t>
            </a:fld>
            <a:endParaRPr lang="es-ES_tradnl"/>
          </a:p>
        </p:txBody>
      </p:sp>
    </p:spTree>
    <p:extLst>
      <p:ext uri="{BB962C8B-B14F-4D97-AF65-F5344CB8AC3E}">
        <p14:creationId xmlns:p14="http://schemas.microsoft.com/office/powerpoint/2010/main" val="3676233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6E82F-7B3F-4846-E3A7-27C1E36539E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C615818-53CA-D230-50E5-CA034709BEE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5F59732-1C3D-B022-3E62-D0E0C7CFA510}"/>
              </a:ext>
            </a:extLst>
          </p:cNvPr>
          <p:cNvSpPr>
            <a:spLocks noGrp="1"/>
          </p:cNvSpPr>
          <p:nvPr>
            <p:ph type="body" idx="1"/>
          </p:nvPr>
        </p:nvSpPr>
        <p:spPr/>
        <p:txBody>
          <a:bodyPr/>
          <a:lstStyle/>
          <a:p>
            <a:endParaRPr lang="es-ES_tradnl"/>
          </a:p>
        </p:txBody>
      </p:sp>
      <p:sp>
        <p:nvSpPr>
          <p:cNvPr id="4" name="Marcador de número de diapositiva 3">
            <a:extLst>
              <a:ext uri="{FF2B5EF4-FFF2-40B4-BE49-F238E27FC236}">
                <a16:creationId xmlns:a16="http://schemas.microsoft.com/office/drawing/2014/main" id="{44032F1D-627A-AA8E-37BE-1A52C57153E4}"/>
              </a:ext>
            </a:extLst>
          </p:cNvPr>
          <p:cNvSpPr>
            <a:spLocks noGrp="1"/>
          </p:cNvSpPr>
          <p:nvPr>
            <p:ph type="sldNum" sz="quarter" idx="5"/>
          </p:nvPr>
        </p:nvSpPr>
        <p:spPr/>
        <p:txBody>
          <a:bodyPr/>
          <a:lstStyle/>
          <a:p>
            <a:fld id="{078DAD69-5AEB-E342-B4FD-6F92FFF6145E}" type="slidenum">
              <a:rPr lang="es-ES_tradnl" smtClean="0"/>
              <a:t>61</a:t>
            </a:fld>
            <a:endParaRPr lang="es-ES_tradnl"/>
          </a:p>
        </p:txBody>
      </p:sp>
    </p:spTree>
    <p:extLst>
      <p:ext uri="{BB962C8B-B14F-4D97-AF65-F5344CB8AC3E}">
        <p14:creationId xmlns:p14="http://schemas.microsoft.com/office/powerpoint/2010/main" val="4169937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C9574-A819-4FE4-99A7-1E27AD09ADC2}" type="slidenum">
              <a:rPr kumimoji="0" lang="es-E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E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4426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C9574-A819-4FE4-99A7-1E27AD09ADC2}" type="slidenum">
              <a:rPr kumimoji="0" lang="es-E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E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5413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078DAD69-5AEB-E342-B4FD-6F92FFF6145E}" type="slidenum">
              <a:rPr lang="es-ES_tradnl" smtClean="0"/>
              <a:t>12</a:t>
            </a:fld>
            <a:endParaRPr lang="es-ES_tradnl"/>
          </a:p>
        </p:txBody>
      </p:sp>
    </p:spTree>
    <p:extLst>
      <p:ext uri="{BB962C8B-B14F-4D97-AF65-F5344CB8AC3E}">
        <p14:creationId xmlns:p14="http://schemas.microsoft.com/office/powerpoint/2010/main" val="1221568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6F751-AC52-04C4-BB6A-326FF489583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7043EEB-839E-1670-26B9-707A63C622F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B7C3727-5656-8255-0E2C-28D8D208608C}"/>
              </a:ext>
            </a:extLst>
          </p:cNvPr>
          <p:cNvSpPr>
            <a:spLocks noGrp="1"/>
          </p:cNvSpPr>
          <p:nvPr>
            <p:ph type="body" idx="1"/>
          </p:nvPr>
        </p:nvSpPr>
        <p:spPr/>
        <p:txBody>
          <a:bodyPr/>
          <a:lstStyle/>
          <a:p>
            <a:pPr marL="342900" lvl="0" indent="-342900">
              <a:lnSpc>
                <a:spcPct val="107000"/>
              </a:lnSpc>
              <a:buFont typeface="+mj-lt"/>
              <a:buAutoNum type="arabicPeriod"/>
            </a:pPr>
            <a:r>
              <a:rPr lang="es-ES" sz="1800" b="1" err="1">
                <a:effectLst/>
                <a:latin typeface="Times New Roman" panose="02020603050405020304" pitchFamily="18" charset="0"/>
                <a:ea typeface="Calibri" panose="020F0502020204030204" pitchFamily="34" charset="0"/>
                <a:cs typeface="Times New Roman" panose="02020603050405020304" pitchFamily="18" charset="0"/>
              </a:rPr>
              <a:t>Innecesariedad</a:t>
            </a:r>
            <a:r>
              <a:rPr lang="es-ES" sz="1800" b="1">
                <a:effectLst/>
                <a:latin typeface="Times New Roman" panose="02020603050405020304" pitchFamily="18" charset="0"/>
                <a:ea typeface="Calibri" panose="020F0502020204030204" pitchFamily="34" charset="0"/>
                <a:cs typeface="Times New Roman" panose="02020603050405020304" pitchFamily="18" charset="0"/>
              </a:rPr>
              <a:t> de convocatorias.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ES" sz="1800" b="1">
                <a:effectLst/>
                <a:latin typeface="Times New Roman" panose="02020603050405020304" pitchFamily="18" charset="0"/>
                <a:ea typeface="Calibri" panose="020F0502020204030204" pitchFamily="34" charset="0"/>
                <a:cs typeface="Times New Roman" panose="02020603050405020304" pitchFamily="18" charset="0"/>
              </a:rPr>
              <a:t>Solicitud con documentación mínima (protocolo y declaraciones responsables). Solicitud obligatoria por medios electrónicos.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ES" sz="1800" b="1">
                <a:effectLst/>
                <a:latin typeface="Times New Roman" panose="02020603050405020304" pitchFamily="18" charset="0"/>
                <a:ea typeface="Calibri" panose="020F0502020204030204" pitchFamily="34" charset="0"/>
                <a:cs typeface="Times New Roman" panose="02020603050405020304" pitchFamily="18" charset="0"/>
              </a:rPr>
              <a:t>Comisión de Valoración (composición mínima 5 miembros + otros empleados y expertos independientes)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ES" sz="1800" b="1">
                <a:effectLst/>
                <a:latin typeface="Times New Roman" panose="02020603050405020304" pitchFamily="18" charset="0"/>
                <a:ea typeface="Calibri" panose="020F0502020204030204" pitchFamily="34" charset="0"/>
                <a:cs typeface="Times New Roman" panose="02020603050405020304" pitchFamily="18" charset="0"/>
              </a:rPr>
              <a:t>Resolución por Concejalía. Plazo máximo procedimiento: 3 meses. Silencio negativo.</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s-ES" sz="1800" b="1">
                <a:effectLst/>
                <a:latin typeface="Times New Roman" panose="02020603050405020304" pitchFamily="18" charset="0"/>
                <a:ea typeface="Calibri" panose="020F0502020204030204" pitchFamily="34" charset="0"/>
                <a:cs typeface="Times New Roman" panose="02020603050405020304" pitchFamily="18" charset="0"/>
              </a:rPr>
              <a:t>Seguro daños obligatorio. Sistema garantías potestativo.</a:t>
            </a:r>
          </a:p>
          <a:p>
            <a:pPr marL="342900" lvl="0" indent="-342900">
              <a:lnSpc>
                <a:spcPct val="107000"/>
              </a:lnSpc>
              <a:spcAft>
                <a:spcPts val="800"/>
              </a:spcAft>
              <a:buFont typeface="+mj-lt"/>
              <a:buAutoNum type="arabicPeriod"/>
            </a:pPr>
            <a:endParaRPr lang="es-ES" sz="1800" b="1">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pPr>
            <a:r>
              <a:rPr lang="es-ES" sz="1800" b="1">
                <a:effectLst/>
                <a:latin typeface="Times New Roman" panose="02020603050405020304" pitchFamily="18" charset="0"/>
                <a:ea typeface="Calibri" panose="020F0502020204030204" pitchFamily="34" charset="0"/>
                <a:cs typeface="Times New Roman" panose="02020603050405020304" pitchFamily="18" charset="0"/>
              </a:rPr>
              <a:t>____________</a:t>
            </a:r>
          </a:p>
          <a:p>
            <a:pPr marL="0" lvl="0" indent="0">
              <a:lnSpc>
                <a:spcPct val="107000"/>
              </a:lnSpc>
              <a:spcAft>
                <a:spcPts val="800"/>
              </a:spcAft>
              <a:buFont typeface="+mj-lt"/>
              <a:buNone/>
            </a:pPr>
            <a:r>
              <a:rPr lang="es-ES" sz="1800" b="0" i="0" u="none" strike="noStrike" baseline="0">
                <a:solidFill>
                  <a:srgbClr val="000000"/>
                </a:solidFill>
                <a:latin typeface="Arial" panose="020B0604020202020204" pitchFamily="34" charset="0"/>
              </a:rPr>
              <a:t>Asimismo, la utilización de los Recursos Urbanos de Sandbox prevista en esta Ordenanza, cuando conlleve la obligación de pago de la tasa regulada en la Ordenanza Fiscal Reguladora de las Tasas por Uso Privativo o Aprovechamiento Especial de Instalaciones, Edificios Municipales y Espacios Públicos, contará con una reducción del 100% de dicha tasa considerando las razones de interés público concurrentes y la ausencia de finalidad lucrativa de las pruebas, tal y como prevé la citada norma.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Marcador de número de diapositiva 3">
            <a:extLst>
              <a:ext uri="{FF2B5EF4-FFF2-40B4-BE49-F238E27FC236}">
                <a16:creationId xmlns:a16="http://schemas.microsoft.com/office/drawing/2014/main" id="{76603F7F-7E63-7FCD-D507-F36FAC52FDF3}"/>
              </a:ext>
            </a:extLst>
          </p:cNvPr>
          <p:cNvSpPr>
            <a:spLocks noGrp="1"/>
          </p:cNvSpPr>
          <p:nvPr>
            <p:ph type="sldNum" sz="quarter" idx="5"/>
          </p:nvPr>
        </p:nvSpPr>
        <p:spPr/>
        <p:txBody>
          <a:bodyPr/>
          <a:lstStyle/>
          <a:p>
            <a:fld id="{078DAD69-5AEB-E342-B4FD-6F92FFF6145E}" type="slidenum">
              <a:rPr lang="es-ES_tradnl" smtClean="0"/>
              <a:t>16</a:t>
            </a:fld>
            <a:endParaRPr lang="es-ES_tradnl"/>
          </a:p>
        </p:txBody>
      </p:sp>
    </p:spTree>
    <p:extLst>
      <p:ext uri="{BB962C8B-B14F-4D97-AF65-F5344CB8AC3E}">
        <p14:creationId xmlns:p14="http://schemas.microsoft.com/office/powerpoint/2010/main" val="1641210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62893-5EFD-98EC-64DF-833B234FA75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85625D7-667F-5AA7-9E73-3D159CA807B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696F88F-BEA4-6124-E5F6-5012CA788989}"/>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45F19B3F-3313-E497-697E-B23D84852D37}"/>
              </a:ext>
            </a:extLst>
          </p:cNvPr>
          <p:cNvSpPr>
            <a:spLocks noGrp="1"/>
          </p:cNvSpPr>
          <p:nvPr>
            <p:ph type="sldNum" sz="quarter" idx="5"/>
          </p:nvPr>
        </p:nvSpPr>
        <p:spPr/>
        <p:txBody>
          <a:bodyPr/>
          <a:lstStyle/>
          <a:p>
            <a:fld id="{078DAD69-5AEB-E342-B4FD-6F92FFF6145E}" type="slidenum">
              <a:rPr lang="es-ES_tradnl" smtClean="0"/>
              <a:t>17</a:t>
            </a:fld>
            <a:endParaRPr lang="es-ES_tradnl"/>
          </a:p>
        </p:txBody>
      </p:sp>
    </p:spTree>
    <p:extLst>
      <p:ext uri="{BB962C8B-B14F-4D97-AF65-F5344CB8AC3E}">
        <p14:creationId xmlns:p14="http://schemas.microsoft.com/office/powerpoint/2010/main" val="345933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F0E3A-BE85-D847-622D-37233BDC6AB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51906FE-19F5-2A06-9855-93FD0B8C7F6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D891EB1-3AF5-B498-E4BC-A58F930E19D2}"/>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B2A058CA-147B-8945-3102-92300C80CAC2}"/>
              </a:ext>
            </a:extLst>
          </p:cNvPr>
          <p:cNvSpPr>
            <a:spLocks noGrp="1"/>
          </p:cNvSpPr>
          <p:nvPr>
            <p:ph type="sldNum" sz="quarter" idx="5"/>
          </p:nvPr>
        </p:nvSpPr>
        <p:spPr/>
        <p:txBody>
          <a:bodyPr/>
          <a:lstStyle/>
          <a:p>
            <a:fld id="{078DAD69-5AEB-E342-B4FD-6F92FFF6145E}" type="slidenum">
              <a:rPr lang="es-ES_tradnl" smtClean="0"/>
              <a:t>18</a:t>
            </a:fld>
            <a:endParaRPr lang="es-ES_tradnl"/>
          </a:p>
        </p:txBody>
      </p:sp>
    </p:spTree>
    <p:extLst>
      <p:ext uri="{BB962C8B-B14F-4D97-AF65-F5344CB8AC3E}">
        <p14:creationId xmlns:p14="http://schemas.microsoft.com/office/powerpoint/2010/main" val="1851345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DD58C-7AF0-8016-9C5E-8D1B95891E3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A022F1E-125C-D478-BBD6-1E1DF962664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1BA4F44-CB53-7EE0-EF51-DD68D1E951FD}"/>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D7CC1E7B-21B1-CDDF-F2DD-0356DC30AAA8}"/>
              </a:ext>
            </a:extLst>
          </p:cNvPr>
          <p:cNvSpPr>
            <a:spLocks noGrp="1"/>
          </p:cNvSpPr>
          <p:nvPr>
            <p:ph type="sldNum" sz="quarter" idx="5"/>
          </p:nvPr>
        </p:nvSpPr>
        <p:spPr/>
        <p:txBody>
          <a:bodyPr/>
          <a:lstStyle/>
          <a:p>
            <a:fld id="{078DAD69-5AEB-E342-B4FD-6F92FFF6145E}" type="slidenum">
              <a:rPr lang="es-ES_tradnl" smtClean="0"/>
              <a:t>19</a:t>
            </a:fld>
            <a:endParaRPr lang="es-ES_tradnl"/>
          </a:p>
        </p:txBody>
      </p:sp>
    </p:spTree>
    <p:extLst>
      <p:ext uri="{BB962C8B-B14F-4D97-AF65-F5344CB8AC3E}">
        <p14:creationId xmlns:p14="http://schemas.microsoft.com/office/powerpoint/2010/main" val="2215642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E9809D-C38B-00E1-D6B6-5A9E4FA6B24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S_tradnl"/>
          </a:p>
        </p:txBody>
      </p:sp>
      <p:sp>
        <p:nvSpPr>
          <p:cNvPr id="3" name="Subtítulo 2">
            <a:extLst>
              <a:ext uri="{FF2B5EF4-FFF2-40B4-BE49-F238E27FC236}">
                <a16:creationId xmlns:a16="http://schemas.microsoft.com/office/drawing/2014/main" id="{FB8CCE85-DD47-8953-CE88-AC13A36FBC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S_tradnl"/>
          </a:p>
        </p:txBody>
      </p:sp>
      <p:sp>
        <p:nvSpPr>
          <p:cNvPr id="4" name="Marcador de fecha 3">
            <a:extLst>
              <a:ext uri="{FF2B5EF4-FFF2-40B4-BE49-F238E27FC236}">
                <a16:creationId xmlns:a16="http://schemas.microsoft.com/office/drawing/2014/main" id="{261B54B8-8061-BAFD-1B7C-38AF180A6841}"/>
              </a:ext>
            </a:extLst>
          </p:cNvPr>
          <p:cNvSpPr>
            <a:spLocks noGrp="1"/>
          </p:cNvSpPr>
          <p:nvPr>
            <p:ph type="dt" sz="half" idx="10"/>
          </p:nvPr>
        </p:nvSpPr>
        <p:spPr/>
        <p:txBody>
          <a:bodyPr/>
          <a:lstStyle/>
          <a:p>
            <a:fld id="{25E989E0-28E5-3A40-968E-E43A47EE3BDA}" type="datetimeFigureOut">
              <a:rPr lang="es-ES_tradnl" smtClean="0"/>
              <a:t>23/04/2026</a:t>
            </a:fld>
            <a:endParaRPr lang="es-ES_tradnl"/>
          </a:p>
        </p:txBody>
      </p:sp>
      <p:sp>
        <p:nvSpPr>
          <p:cNvPr id="5" name="Marcador de pie de página 4">
            <a:extLst>
              <a:ext uri="{FF2B5EF4-FFF2-40B4-BE49-F238E27FC236}">
                <a16:creationId xmlns:a16="http://schemas.microsoft.com/office/drawing/2014/main" id="{2E528F66-346B-6E72-9D93-1CC5B1716911}"/>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601BB25E-0DFC-5C76-5BD8-6BC19E8D1886}"/>
              </a:ext>
            </a:extLst>
          </p:cNvPr>
          <p:cNvSpPr>
            <a:spLocks noGrp="1"/>
          </p:cNvSpPr>
          <p:nvPr>
            <p:ph type="sldNum" sz="quarter" idx="12"/>
          </p:nvPr>
        </p:nvSpPr>
        <p:spPr/>
        <p:txBody>
          <a:bodyPr/>
          <a:lstStyle/>
          <a:p>
            <a:fld id="{4C56A599-0B2D-2442-952A-9188FCC6616E}" type="slidenum">
              <a:rPr lang="es-ES_tradnl" smtClean="0"/>
              <a:t>‹Nº›</a:t>
            </a:fld>
            <a:endParaRPr lang="es-ES_tradnl"/>
          </a:p>
        </p:txBody>
      </p:sp>
    </p:spTree>
    <p:extLst>
      <p:ext uri="{BB962C8B-B14F-4D97-AF65-F5344CB8AC3E}">
        <p14:creationId xmlns:p14="http://schemas.microsoft.com/office/powerpoint/2010/main" val="1418291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B44409-433F-03F2-AF16-9F241E7153F0}"/>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texto vertical 2">
            <a:extLst>
              <a:ext uri="{FF2B5EF4-FFF2-40B4-BE49-F238E27FC236}">
                <a16:creationId xmlns:a16="http://schemas.microsoft.com/office/drawing/2014/main" id="{C77E7B86-29F1-D553-1BB1-7544A44E02B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B99D44FE-E774-58F3-C5F0-77B4FB5B6BFA}"/>
              </a:ext>
            </a:extLst>
          </p:cNvPr>
          <p:cNvSpPr>
            <a:spLocks noGrp="1"/>
          </p:cNvSpPr>
          <p:nvPr>
            <p:ph type="dt" sz="half" idx="10"/>
          </p:nvPr>
        </p:nvSpPr>
        <p:spPr/>
        <p:txBody>
          <a:bodyPr/>
          <a:lstStyle/>
          <a:p>
            <a:fld id="{25E989E0-28E5-3A40-968E-E43A47EE3BDA}" type="datetimeFigureOut">
              <a:rPr lang="es-ES_tradnl" smtClean="0"/>
              <a:t>23/04/2026</a:t>
            </a:fld>
            <a:endParaRPr lang="es-ES_tradnl"/>
          </a:p>
        </p:txBody>
      </p:sp>
      <p:sp>
        <p:nvSpPr>
          <p:cNvPr id="5" name="Marcador de pie de página 4">
            <a:extLst>
              <a:ext uri="{FF2B5EF4-FFF2-40B4-BE49-F238E27FC236}">
                <a16:creationId xmlns:a16="http://schemas.microsoft.com/office/drawing/2014/main" id="{7FCFFDCB-BF11-DC45-A9A9-4A368E198857}"/>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93259301-90CD-808C-116A-50D2D6E3D0BD}"/>
              </a:ext>
            </a:extLst>
          </p:cNvPr>
          <p:cNvSpPr>
            <a:spLocks noGrp="1"/>
          </p:cNvSpPr>
          <p:nvPr>
            <p:ph type="sldNum" sz="quarter" idx="12"/>
          </p:nvPr>
        </p:nvSpPr>
        <p:spPr/>
        <p:txBody>
          <a:bodyPr/>
          <a:lstStyle/>
          <a:p>
            <a:fld id="{4C56A599-0B2D-2442-952A-9188FCC6616E}" type="slidenum">
              <a:rPr lang="es-ES_tradnl" smtClean="0"/>
              <a:t>‹Nº›</a:t>
            </a:fld>
            <a:endParaRPr lang="es-ES_tradnl"/>
          </a:p>
        </p:txBody>
      </p:sp>
    </p:spTree>
    <p:extLst>
      <p:ext uri="{BB962C8B-B14F-4D97-AF65-F5344CB8AC3E}">
        <p14:creationId xmlns:p14="http://schemas.microsoft.com/office/powerpoint/2010/main" val="594380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D67917C-C560-AD35-178C-4E8F5D2B66B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S_tradnl"/>
          </a:p>
        </p:txBody>
      </p:sp>
      <p:sp>
        <p:nvSpPr>
          <p:cNvPr id="3" name="Marcador de texto vertical 2">
            <a:extLst>
              <a:ext uri="{FF2B5EF4-FFF2-40B4-BE49-F238E27FC236}">
                <a16:creationId xmlns:a16="http://schemas.microsoft.com/office/drawing/2014/main" id="{B4832E79-D015-C119-C59D-2E57BEB1379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2E1B3021-B750-2991-B843-9499FB89A242}"/>
              </a:ext>
            </a:extLst>
          </p:cNvPr>
          <p:cNvSpPr>
            <a:spLocks noGrp="1"/>
          </p:cNvSpPr>
          <p:nvPr>
            <p:ph type="dt" sz="half" idx="10"/>
          </p:nvPr>
        </p:nvSpPr>
        <p:spPr/>
        <p:txBody>
          <a:bodyPr/>
          <a:lstStyle/>
          <a:p>
            <a:fld id="{25E989E0-28E5-3A40-968E-E43A47EE3BDA}" type="datetimeFigureOut">
              <a:rPr lang="es-ES_tradnl" smtClean="0"/>
              <a:t>23/04/2026</a:t>
            </a:fld>
            <a:endParaRPr lang="es-ES_tradnl"/>
          </a:p>
        </p:txBody>
      </p:sp>
      <p:sp>
        <p:nvSpPr>
          <p:cNvPr id="5" name="Marcador de pie de página 4">
            <a:extLst>
              <a:ext uri="{FF2B5EF4-FFF2-40B4-BE49-F238E27FC236}">
                <a16:creationId xmlns:a16="http://schemas.microsoft.com/office/drawing/2014/main" id="{82504EF7-CE3C-15AF-03D8-57BFBC4EC8EC}"/>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4AA44097-621B-DE17-F77C-C5F4CFD8122E}"/>
              </a:ext>
            </a:extLst>
          </p:cNvPr>
          <p:cNvSpPr>
            <a:spLocks noGrp="1"/>
          </p:cNvSpPr>
          <p:nvPr>
            <p:ph type="sldNum" sz="quarter" idx="12"/>
          </p:nvPr>
        </p:nvSpPr>
        <p:spPr/>
        <p:txBody>
          <a:bodyPr/>
          <a:lstStyle/>
          <a:p>
            <a:fld id="{4C56A599-0B2D-2442-952A-9188FCC6616E}" type="slidenum">
              <a:rPr lang="es-ES_tradnl" smtClean="0"/>
              <a:t>‹Nº›</a:t>
            </a:fld>
            <a:endParaRPr lang="es-ES_tradnl"/>
          </a:p>
        </p:txBody>
      </p:sp>
    </p:spTree>
    <p:extLst>
      <p:ext uri="{BB962C8B-B14F-4D97-AF65-F5344CB8AC3E}">
        <p14:creationId xmlns:p14="http://schemas.microsoft.com/office/powerpoint/2010/main" val="2040875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4500"/>
            </a:lvl1pPr>
          </a:lstStyle>
          <a:p>
            <a:r>
              <a:rPr lang="es-ES"/>
              <a:t>Haga clic para modificar el estilo de título del patrón</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1800"/>
            </a:lvl1pPr>
            <a:lvl2pPr marL="342905" indent="0" algn="ctr">
              <a:buNone/>
              <a:defRPr sz="1500"/>
            </a:lvl2pPr>
            <a:lvl3pPr marL="685808" indent="0" algn="ctr">
              <a:buNone/>
              <a:defRPr sz="1351"/>
            </a:lvl3pPr>
            <a:lvl4pPr marL="1028713" indent="0" algn="ctr">
              <a:buNone/>
              <a:defRPr sz="1200"/>
            </a:lvl4pPr>
            <a:lvl5pPr marL="1371617" indent="0" algn="ctr">
              <a:buNone/>
              <a:defRPr sz="1200"/>
            </a:lvl5pPr>
            <a:lvl6pPr marL="1714522" indent="0" algn="ctr">
              <a:buNone/>
              <a:defRPr sz="1200"/>
            </a:lvl6pPr>
            <a:lvl7pPr marL="2057426" indent="0" algn="ctr">
              <a:buNone/>
              <a:defRPr sz="1200"/>
            </a:lvl7pPr>
            <a:lvl8pPr marL="2400330" indent="0" algn="ctr">
              <a:buNone/>
              <a:defRPr sz="1200"/>
            </a:lvl8pPr>
            <a:lvl9pPr marL="2743235" indent="0" algn="ctr">
              <a:buNone/>
              <a:defRPr sz="1200"/>
            </a:lvl9pPr>
          </a:lstStyle>
          <a:p>
            <a:r>
              <a:rPr lang="es-ES"/>
              <a:t>Haga clic para editar el estilo de subtítulo del patrón</a:t>
            </a:r>
            <a:endParaRPr lang="es-ES_tradnl"/>
          </a:p>
        </p:txBody>
      </p:sp>
      <p:sp>
        <p:nvSpPr>
          <p:cNvPr id="4" name="Marcador de fecha 3"/>
          <p:cNvSpPr>
            <a:spLocks noGrp="1"/>
          </p:cNvSpPr>
          <p:nvPr>
            <p:ph type="dt" sz="half" idx="10"/>
          </p:nvPr>
        </p:nvSpPr>
        <p:spPr/>
        <p:txBody>
          <a:bodyPr/>
          <a:lstStyle/>
          <a:p>
            <a:pPr defTabSz="685800">
              <a:defRPr/>
            </a:pPr>
            <a:fld id="{7F75B078-B05B-1D43-AA1F-02CD1901AC25}" type="datetimeFigureOut">
              <a:rPr lang="es-ES_tradnl" smtClean="0">
                <a:solidFill>
                  <a:prstClr val="black">
                    <a:tint val="75000"/>
                  </a:prstClr>
                </a:solidFill>
              </a:rPr>
              <a:pPr defTabSz="685800">
                <a:defRPr/>
              </a:pPr>
              <a:t>23/04/2026</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defRPr/>
            </a:pPr>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defRPr/>
            </a:pPr>
            <a:fld id="{97D48CEF-E961-494B-891C-78D8E3247676}" type="slidenum">
              <a:rPr lang="es-ES_tradnl" smtClean="0">
                <a:solidFill>
                  <a:prstClr val="black">
                    <a:tint val="75000"/>
                  </a:prstClr>
                </a:solidFill>
              </a:rPr>
              <a:pPr defTabSz="685800">
                <a:defRPr/>
              </a:pPr>
              <a:t>‹Nº›</a:t>
            </a:fld>
            <a:endParaRPr lang="es-ES_tradnl">
              <a:solidFill>
                <a:prstClr val="black">
                  <a:tint val="75000"/>
                </a:prstClr>
              </a:solidFill>
            </a:endParaRPr>
          </a:p>
        </p:txBody>
      </p:sp>
    </p:spTree>
    <p:extLst>
      <p:ext uri="{BB962C8B-B14F-4D97-AF65-F5344CB8AC3E}">
        <p14:creationId xmlns:p14="http://schemas.microsoft.com/office/powerpoint/2010/main" val="878704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2299648" y="0"/>
            <a:ext cx="8222775" cy="882762"/>
          </a:xfrm>
        </p:spPr>
        <p:txBody>
          <a:bodyPr/>
          <a:lstStyle>
            <a:lvl1pPr algn="ctr">
              <a:defRPr/>
            </a:lvl1pPr>
          </a:lstStyle>
          <a:p>
            <a:r>
              <a:rPr lang="es-ES" dirty="0"/>
              <a:t>Haga clic para modificar el estilo de título del patrón</a:t>
            </a:r>
            <a:endParaRPr lang="es-ES_tradnl" dirty="0"/>
          </a:p>
        </p:txBody>
      </p:sp>
      <p:sp>
        <p:nvSpPr>
          <p:cNvPr id="3" name="Marcador de contenido 2"/>
          <p:cNvSpPr>
            <a:spLocks noGrp="1"/>
          </p:cNvSpPr>
          <p:nvPr>
            <p:ph idx="1"/>
          </p:nvPr>
        </p:nvSpPr>
        <p:spPr>
          <a:xfrm>
            <a:off x="838202" y="1296298"/>
            <a:ext cx="10598623" cy="488066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pPr defTabSz="685800">
              <a:defRPr/>
            </a:pPr>
            <a:fld id="{7F75B078-B05B-1D43-AA1F-02CD1901AC25}" type="datetimeFigureOut">
              <a:rPr lang="es-ES_tradnl" smtClean="0">
                <a:solidFill>
                  <a:prstClr val="black">
                    <a:tint val="75000"/>
                  </a:prstClr>
                </a:solidFill>
              </a:rPr>
              <a:pPr defTabSz="685800">
                <a:defRPr/>
              </a:pPr>
              <a:t>23/04/2026</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defRPr/>
            </a:pPr>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defRPr/>
            </a:pPr>
            <a:fld id="{97D48CEF-E961-494B-891C-78D8E3247676}" type="slidenum">
              <a:rPr lang="es-ES_tradnl" smtClean="0">
                <a:solidFill>
                  <a:prstClr val="black">
                    <a:tint val="75000"/>
                  </a:prstClr>
                </a:solidFill>
              </a:rPr>
              <a:pPr defTabSz="685800">
                <a:defRPr/>
              </a:pPr>
              <a:t>‹Nº›</a:t>
            </a:fld>
            <a:endParaRPr lang="es-ES_tradnl">
              <a:solidFill>
                <a:prstClr val="black">
                  <a:tint val="75000"/>
                </a:prstClr>
              </a:solidFill>
            </a:endParaRPr>
          </a:p>
        </p:txBody>
      </p:sp>
      <p:pic>
        <p:nvPicPr>
          <p:cNvPr id="7" name="Imagen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48260" y="68526"/>
            <a:ext cx="1475629" cy="603827"/>
          </a:xfrm>
          <a:prstGeom prst="rect">
            <a:avLst/>
          </a:prstGeom>
        </p:spPr>
      </p:pic>
      <p:pic>
        <p:nvPicPr>
          <p:cNvPr id="8" name="Imagen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909" y="34576"/>
            <a:ext cx="2029968" cy="432000"/>
          </a:xfrm>
          <a:prstGeom prst="rect">
            <a:avLst/>
          </a:prstGeom>
        </p:spPr>
      </p:pic>
    </p:spTree>
    <p:extLst>
      <p:ext uri="{BB962C8B-B14F-4D97-AF65-F5344CB8AC3E}">
        <p14:creationId xmlns:p14="http://schemas.microsoft.com/office/powerpoint/2010/main" val="1152667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2" y="1709740"/>
            <a:ext cx="10515600" cy="2852737"/>
          </a:xfrm>
        </p:spPr>
        <p:txBody>
          <a:bodyPr anchor="b"/>
          <a:lstStyle>
            <a:lvl1pPr>
              <a:defRPr sz="4500"/>
            </a:lvl1pPr>
          </a:lstStyle>
          <a:p>
            <a:r>
              <a:rPr lang="es-ES"/>
              <a:t>Haga clic para modificar el estilo de título del patrón</a:t>
            </a:r>
            <a:endParaRPr lang="es-ES_tradnl"/>
          </a:p>
        </p:txBody>
      </p:sp>
      <p:sp>
        <p:nvSpPr>
          <p:cNvPr id="3" name="Marcador de texto 2"/>
          <p:cNvSpPr>
            <a:spLocks noGrp="1"/>
          </p:cNvSpPr>
          <p:nvPr>
            <p:ph type="body" idx="1"/>
          </p:nvPr>
        </p:nvSpPr>
        <p:spPr>
          <a:xfrm>
            <a:off x="831852" y="4589466"/>
            <a:ext cx="10515600" cy="1500187"/>
          </a:xfrm>
        </p:spPr>
        <p:txBody>
          <a:bodyPr/>
          <a:lstStyle>
            <a:lvl1pPr marL="0" indent="0">
              <a:buNone/>
              <a:defRPr sz="1800">
                <a:solidFill>
                  <a:schemeClr val="tx1">
                    <a:tint val="75000"/>
                  </a:schemeClr>
                </a:solidFill>
              </a:defRPr>
            </a:lvl1pPr>
            <a:lvl2pPr marL="342905" indent="0">
              <a:buNone/>
              <a:defRPr sz="1500">
                <a:solidFill>
                  <a:schemeClr val="tx1">
                    <a:tint val="75000"/>
                  </a:schemeClr>
                </a:solidFill>
              </a:defRPr>
            </a:lvl2pPr>
            <a:lvl3pPr marL="685808" indent="0">
              <a:buNone/>
              <a:defRPr sz="1351">
                <a:solidFill>
                  <a:schemeClr val="tx1">
                    <a:tint val="75000"/>
                  </a:schemeClr>
                </a:solidFill>
              </a:defRPr>
            </a:lvl3pPr>
            <a:lvl4pPr marL="1028713" indent="0">
              <a:buNone/>
              <a:defRPr sz="1200">
                <a:solidFill>
                  <a:schemeClr val="tx1">
                    <a:tint val="75000"/>
                  </a:schemeClr>
                </a:solidFill>
              </a:defRPr>
            </a:lvl4pPr>
            <a:lvl5pPr marL="1371617" indent="0">
              <a:buNone/>
              <a:defRPr sz="1200">
                <a:solidFill>
                  <a:schemeClr val="tx1">
                    <a:tint val="75000"/>
                  </a:schemeClr>
                </a:solidFill>
              </a:defRPr>
            </a:lvl5pPr>
            <a:lvl6pPr marL="1714522" indent="0">
              <a:buNone/>
              <a:defRPr sz="1200">
                <a:solidFill>
                  <a:schemeClr val="tx1">
                    <a:tint val="75000"/>
                  </a:schemeClr>
                </a:solidFill>
              </a:defRPr>
            </a:lvl6pPr>
            <a:lvl7pPr marL="2057426" indent="0">
              <a:buNone/>
              <a:defRPr sz="1200">
                <a:solidFill>
                  <a:schemeClr val="tx1">
                    <a:tint val="75000"/>
                  </a:schemeClr>
                </a:solidFill>
              </a:defRPr>
            </a:lvl7pPr>
            <a:lvl8pPr marL="2400330" indent="0">
              <a:buNone/>
              <a:defRPr sz="1200">
                <a:solidFill>
                  <a:schemeClr val="tx1">
                    <a:tint val="75000"/>
                  </a:schemeClr>
                </a:solidFill>
              </a:defRPr>
            </a:lvl8pPr>
            <a:lvl9pPr marL="2743235" indent="0">
              <a:buNone/>
              <a:defRPr sz="12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defTabSz="685800">
              <a:defRPr/>
            </a:pPr>
            <a:fld id="{7F75B078-B05B-1D43-AA1F-02CD1901AC25}" type="datetimeFigureOut">
              <a:rPr lang="es-ES_tradnl" smtClean="0">
                <a:solidFill>
                  <a:prstClr val="black">
                    <a:tint val="75000"/>
                  </a:prstClr>
                </a:solidFill>
              </a:rPr>
              <a:pPr defTabSz="685800">
                <a:defRPr/>
              </a:pPr>
              <a:t>23/04/2026</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defRPr/>
            </a:pPr>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defRPr/>
            </a:pPr>
            <a:fld id="{97D48CEF-E961-494B-891C-78D8E3247676}" type="slidenum">
              <a:rPr lang="es-ES_tradnl" smtClean="0">
                <a:solidFill>
                  <a:prstClr val="black">
                    <a:tint val="75000"/>
                  </a:prstClr>
                </a:solidFill>
              </a:rPr>
              <a:pPr defTabSz="685800">
                <a:defRPr/>
              </a:pPr>
              <a:t>‹Nº›</a:t>
            </a:fld>
            <a:endParaRPr lang="es-ES_tradnl">
              <a:solidFill>
                <a:prstClr val="black">
                  <a:tint val="75000"/>
                </a:prstClr>
              </a:solidFill>
            </a:endParaRPr>
          </a:p>
        </p:txBody>
      </p:sp>
      <p:pic>
        <p:nvPicPr>
          <p:cNvPr id="7" name="Imagen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48260" y="68526"/>
            <a:ext cx="1475629" cy="603827"/>
          </a:xfrm>
          <a:prstGeom prst="rect">
            <a:avLst/>
          </a:prstGeom>
        </p:spPr>
      </p:pic>
    </p:spTree>
    <p:extLst>
      <p:ext uri="{BB962C8B-B14F-4D97-AF65-F5344CB8AC3E}">
        <p14:creationId xmlns:p14="http://schemas.microsoft.com/office/powerpoint/2010/main" val="3271913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p:cNvSpPr>
            <a:spLocks noGrp="1"/>
          </p:cNvSpPr>
          <p:nvPr>
            <p:ph sz="half" idx="1"/>
          </p:nvPr>
        </p:nvSpPr>
        <p:spPr>
          <a:xfrm>
            <a:off x="838201"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contenido 3"/>
          <p:cNvSpPr>
            <a:spLocks noGrp="1"/>
          </p:cNvSpPr>
          <p:nvPr>
            <p:ph sz="half" idx="2"/>
          </p:nvPr>
        </p:nvSpPr>
        <p:spPr>
          <a:xfrm>
            <a:off x="6172201"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fecha 4"/>
          <p:cNvSpPr>
            <a:spLocks noGrp="1"/>
          </p:cNvSpPr>
          <p:nvPr>
            <p:ph type="dt" sz="half" idx="10"/>
          </p:nvPr>
        </p:nvSpPr>
        <p:spPr/>
        <p:txBody>
          <a:bodyPr/>
          <a:lstStyle/>
          <a:p>
            <a:pPr defTabSz="685800">
              <a:defRPr/>
            </a:pPr>
            <a:fld id="{7F75B078-B05B-1D43-AA1F-02CD1901AC25}" type="datetimeFigureOut">
              <a:rPr lang="es-ES_tradnl" smtClean="0">
                <a:solidFill>
                  <a:prstClr val="black">
                    <a:tint val="75000"/>
                  </a:prstClr>
                </a:solidFill>
              </a:rPr>
              <a:pPr defTabSz="685800">
                <a:defRPr/>
              </a:pPr>
              <a:t>23/04/2026</a:t>
            </a:fld>
            <a:endParaRPr lang="es-ES_tradnl">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defRPr/>
            </a:pPr>
            <a:endParaRPr lang="es-ES_tradnl">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defRPr/>
            </a:pPr>
            <a:fld id="{97D48CEF-E961-494B-891C-78D8E3247676}" type="slidenum">
              <a:rPr lang="es-ES_tradnl" smtClean="0">
                <a:solidFill>
                  <a:prstClr val="black">
                    <a:tint val="75000"/>
                  </a:prstClr>
                </a:solidFill>
              </a:rPr>
              <a:pPr defTabSz="685800">
                <a:defRPr/>
              </a:pPr>
              <a:t>‹Nº›</a:t>
            </a:fld>
            <a:endParaRPr lang="es-ES_tradnl">
              <a:solidFill>
                <a:prstClr val="black">
                  <a:tint val="75000"/>
                </a:prstClr>
              </a:solidFill>
            </a:endParaRPr>
          </a:p>
        </p:txBody>
      </p:sp>
      <p:pic>
        <p:nvPicPr>
          <p:cNvPr id="8" name="Imagen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48260" y="68526"/>
            <a:ext cx="1475629" cy="603827"/>
          </a:xfrm>
          <a:prstGeom prst="rect">
            <a:avLst/>
          </a:prstGeom>
        </p:spPr>
      </p:pic>
    </p:spTree>
    <p:extLst>
      <p:ext uri="{BB962C8B-B14F-4D97-AF65-F5344CB8AC3E}">
        <p14:creationId xmlns:p14="http://schemas.microsoft.com/office/powerpoint/2010/main" val="4079462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9" y="365127"/>
            <a:ext cx="10515600" cy="1325563"/>
          </a:xfrm>
        </p:spPr>
        <p:txBody>
          <a:bodyPr/>
          <a:lstStyle/>
          <a:p>
            <a:r>
              <a:rPr lang="es-ES"/>
              <a:t>Haga clic para modificar el estilo de título del patrón</a:t>
            </a:r>
            <a:endParaRPr lang="es-ES_tradnl"/>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1800" b="1"/>
            </a:lvl1pPr>
            <a:lvl2pPr marL="342905" indent="0">
              <a:buNone/>
              <a:defRPr sz="1500" b="1"/>
            </a:lvl2pPr>
            <a:lvl3pPr marL="685808" indent="0">
              <a:buNone/>
              <a:defRPr sz="1351" b="1"/>
            </a:lvl3pPr>
            <a:lvl4pPr marL="1028713" indent="0">
              <a:buNone/>
              <a:defRPr sz="1200" b="1"/>
            </a:lvl4pPr>
            <a:lvl5pPr marL="1371617" indent="0">
              <a:buNone/>
              <a:defRPr sz="1200" b="1"/>
            </a:lvl5pPr>
            <a:lvl6pPr marL="1714522" indent="0">
              <a:buNone/>
              <a:defRPr sz="1200" b="1"/>
            </a:lvl6pPr>
            <a:lvl7pPr marL="2057426" indent="0">
              <a:buNone/>
              <a:defRPr sz="1200" b="1"/>
            </a:lvl7pPr>
            <a:lvl8pPr marL="2400330" indent="0">
              <a:buNone/>
              <a:defRPr sz="1200" b="1"/>
            </a:lvl8pPr>
            <a:lvl9pPr marL="2743235" indent="0">
              <a:buNone/>
              <a:defRPr sz="1200" b="1"/>
            </a:lvl9pPr>
          </a:lstStyle>
          <a:p>
            <a:pPr lvl="0"/>
            <a:r>
              <a:rPr lang="es-ES"/>
              <a:t>Editar el estilo de texto del patrón</a:t>
            </a:r>
          </a:p>
        </p:txBody>
      </p:sp>
      <p:sp>
        <p:nvSpPr>
          <p:cNvPr id="4" name="Marcador de contenido 3"/>
          <p:cNvSpPr>
            <a:spLocks noGrp="1"/>
          </p:cNvSpPr>
          <p:nvPr>
            <p:ph sz="half" idx="2"/>
          </p:nvPr>
        </p:nvSpPr>
        <p:spPr>
          <a:xfrm>
            <a:off x="839789" y="2505076"/>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texto 4"/>
          <p:cNvSpPr>
            <a:spLocks noGrp="1"/>
          </p:cNvSpPr>
          <p:nvPr>
            <p:ph type="body" sz="quarter" idx="3"/>
          </p:nvPr>
        </p:nvSpPr>
        <p:spPr>
          <a:xfrm>
            <a:off x="6172203" y="1681163"/>
            <a:ext cx="5183188" cy="823912"/>
          </a:xfrm>
        </p:spPr>
        <p:txBody>
          <a:bodyPr anchor="b"/>
          <a:lstStyle>
            <a:lvl1pPr marL="0" indent="0">
              <a:buNone/>
              <a:defRPr sz="1800" b="1"/>
            </a:lvl1pPr>
            <a:lvl2pPr marL="342905" indent="0">
              <a:buNone/>
              <a:defRPr sz="1500" b="1"/>
            </a:lvl2pPr>
            <a:lvl3pPr marL="685808" indent="0">
              <a:buNone/>
              <a:defRPr sz="1351" b="1"/>
            </a:lvl3pPr>
            <a:lvl4pPr marL="1028713" indent="0">
              <a:buNone/>
              <a:defRPr sz="1200" b="1"/>
            </a:lvl4pPr>
            <a:lvl5pPr marL="1371617" indent="0">
              <a:buNone/>
              <a:defRPr sz="1200" b="1"/>
            </a:lvl5pPr>
            <a:lvl6pPr marL="1714522" indent="0">
              <a:buNone/>
              <a:defRPr sz="1200" b="1"/>
            </a:lvl6pPr>
            <a:lvl7pPr marL="2057426" indent="0">
              <a:buNone/>
              <a:defRPr sz="1200" b="1"/>
            </a:lvl7pPr>
            <a:lvl8pPr marL="2400330" indent="0">
              <a:buNone/>
              <a:defRPr sz="1200" b="1"/>
            </a:lvl8pPr>
            <a:lvl9pPr marL="2743235" indent="0">
              <a:buNone/>
              <a:defRPr sz="1200" b="1"/>
            </a:lvl9pPr>
          </a:lstStyle>
          <a:p>
            <a:pPr lvl="0"/>
            <a:r>
              <a:rPr lang="es-ES"/>
              <a:t>Editar el estilo de texto del patrón</a:t>
            </a:r>
          </a:p>
        </p:txBody>
      </p:sp>
      <p:sp>
        <p:nvSpPr>
          <p:cNvPr id="6" name="Marcador de contenido 5"/>
          <p:cNvSpPr>
            <a:spLocks noGrp="1"/>
          </p:cNvSpPr>
          <p:nvPr>
            <p:ph sz="quarter" idx="4"/>
          </p:nvPr>
        </p:nvSpPr>
        <p:spPr>
          <a:xfrm>
            <a:off x="6172203" y="2505076"/>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7" name="Marcador de fecha 6"/>
          <p:cNvSpPr>
            <a:spLocks noGrp="1"/>
          </p:cNvSpPr>
          <p:nvPr>
            <p:ph type="dt" sz="half" idx="10"/>
          </p:nvPr>
        </p:nvSpPr>
        <p:spPr/>
        <p:txBody>
          <a:bodyPr/>
          <a:lstStyle/>
          <a:p>
            <a:pPr defTabSz="685800">
              <a:defRPr/>
            </a:pPr>
            <a:fld id="{7F75B078-B05B-1D43-AA1F-02CD1901AC25}" type="datetimeFigureOut">
              <a:rPr lang="es-ES_tradnl" smtClean="0">
                <a:solidFill>
                  <a:prstClr val="black">
                    <a:tint val="75000"/>
                  </a:prstClr>
                </a:solidFill>
              </a:rPr>
              <a:pPr defTabSz="685800">
                <a:defRPr/>
              </a:pPr>
              <a:t>23/04/2026</a:t>
            </a:fld>
            <a:endParaRPr lang="es-ES_tradnl">
              <a:solidFill>
                <a:prstClr val="black">
                  <a:tint val="75000"/>
                </a:prstClr>
              </a:solidFill>
            </a:endParaRPr>
          </a:p>
        </p:txBody>
      </p:sp>
      <p:sp>
        <p:nvSpPr>
          <p:cNvPr id="8" name="Marcador de pie de página 7"/>
          <p:cNvSpPr>
            <a:spLocks noGrp="1"/>
          </p:cNvSpPr>
          <p:nvPr>
            <p:ph type="ftr" sz="quarter" idx="11"/>
          </p:nvPr>
        </p:nvSpPr>
        <p:spPr/>
        <p:txBody>
          <a:bodyPr/>
          <a:lstStyle/>
          <a:p>
            <a:pPr defTabSz="685800">
              <a:defRPr/>
            </a:pPr>
            <a:endParaRPr lang="es-ES_tradnl">
              <a:solidFill>
                <a:prstClr val="black">
                  <a:tint val="75000"/>
                </a:prstClr>
              </a:solidFill>
            </a:endParaRPr>
          </a:p>
        </p:txBody>
      </p:sp>
      <p:sp>
        <p:nvSpPr>
          <p:cNvPr id="9" name="Marcador de número de diapositiva 8"/>
          <p:cNvSpPr>
            <a:spLocks noGrp="1"/>
          </p:cNvSpPr>
          <p:nvPr>
            <p:ph type="sldNum" sz="quarter" idx="12"/>
          </p:nvPr>
        </p:nvSpPr>
        <p:spPr/>
        <p:txBody>
          <a:bodyPr/>
          <a:lstStyle/>
          <a:p>
            <a:pPr defTabSz="685800">
              <a:defRPr/>
            </a:pPr>
            <a:fld id="{97D48CEF-E961-494B-891C-78D8E3247676}" type="slidenum">
              <a:rPr lang="es-ES_tradnl" smtClean="0">
                <a:solidFill>
                  <a:prstClr val="black">
                    <a:tint val="75000"/>
                  </a:prstClr>
                </a:solidFill>
              </a:rPr>
              <a:pPr defTabSz="685800">
                <a:defRPr/>
              </a:pPr>
              <a:t>‹Nº›</a:t>
            </a:fld>
            <a:endParaRPr lang="es-ES_tradnl">
              <a:solidFill>
                <a:prstClr val="black">
                  <a:tint val="75000"/>
                </a:prstClr>
              </a:solidFill>
            </a:endParaRPr>
          </a:p>
        </p:txBody>
      </p:sp>
    </p:spTree>
    <p:extLst>
      <p:ext uri="{BB962C8B-B14F-4D97-AF65-F5344CB8AC3E}">
        <p14:creationId xmlns:p14="http://schemas.microsoft.com/office/powerpoint/2010/main" val="1086538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S_tradnl"/>
          </a:p>
        </p:txBody>
      </p:sp>
      <p:sp>
        <p:nvSpPr>
          <p:cNvPr id="3" name="Marcador de fecha 2"/>
          <p:cNvSpPr>
            <a:spLocks noGrp="1"/>
          </p:cNvSpPr>
          <p:nvPr>
            <p:ph type="dt" sz="half" idx="10"/>
          </p:nvPr>
        </p:nvSpPr>
        <p:spPr/>
        <p:txBody>
          <a:bodyPr/>
          <a:lstStyle/>
          <a:p>
            <a:pPr defTabSz="685800">
              <a:defRPr/>
            </a:pPr>
            <a:fld id="{7F75B078-B05B-1D43-AA1F-02CD1901AC25}" type="datetimeFigureOut">
              <a:rPr lang="es-ES_tradnl" smtClean="0">
                <a:solidFill>
                  <a:prstClr val="black">
                    <a:tint val="75000"/>
                  </a:prstClr>
                </a:solidFill>
              </a:rPr>
              <a:pPr defTabSz="685800">
                <a:defRPr/>
              </a:pPr>
              <a:t>23/04/2026</a:t>
            </a:fld>
            <a:endParaRPr lang="es-ES_tradnl">
              <a:solidFill>
                <a:prstClr val="black">
                  <a:tint val="75000"/>
                </a:prstClr>
              </a:solidFill>
            </a:endParaRPr>
          </a:p>
        </p:txBody>
      </p:sp>
      <p:sp>
        <p:nvSpPr>
          <p:cNvPr id="4" name="Marcador de pie de página 3"/>
          <p:cNvSpPr>
            <a:spLocks noGrp="1"/>
          </p:cNvSpPr>
          <p:nvPr>
            <p:ph type="ftr" sz="quarter" idx="11"/>
          </p:nvPr>
        </p:nvSpPr>
        <p:spPr/>
        <p:txBody>
          <a:bodyPr/>
          <a:lstStyle/>
          <a:p>
            <a:pPr defTabSz="685800">
              <a:defRPr/>
            </a:pPr>
            <a:endParaRPr lang="es-ES_tradnl">
              <a:solidFill>
                <a:prstClr val="black">
                  <a:tint val="75000"/>
                </a:prstClr>
              </a:solidFill>
            </a:endParaRPr>
          </a:p>
        </p:txBody>
      </p:sp>
      <p:sp>
        <p:nvSpPr>
          <p:cNvPr id="5" name="Marcador de número de diapositiva 4"/>
          <p:cNvSpPr>
            <a:spLocks noGrp="1"/>
          </p:cNvSpPr>
          <p:nvPr>
            <p:ph type="sldNum" sz="quarter" idx="12"/>
          </p:nvPr>
        </p:nvSpPr>
        <p:spPr/>
        <p:txBody>
          <a:bodyPr/>
          <a:lstStyle/>
          <a:p>
            <a:pPr defTabSz="685800">
              <a:defRPr/>
            </a:pPr>
            <a:fld id="{97D48CEF-E961-494B-891C-78D8E3247676}" type="slidenum">
              <a:rPr lang="es-ES_tradnl" smtClean="0">
                <a:solidFill>
                  <a:prstClr val="black">
                    <a:tint val="75000"/>
                  </a:prstClr>
                </a:solidFill>
              </a:rPr>
              <a:pPr defTabSz="685800">
                <a:defRPr/>
              </a:pPr>
              <a:t>‹Nº›</a:t>
            </a:fld>
            <a:endParaRPr lang="es-ES_tradnl">
              <a:solidFill>
                <a:prstClr val="black">
                  <a:tint val="75000"/>
                </a:prstClr>
              </a:solidFill>
            </a:endParaRPr>
          </a:p>
        </p:txBody>
      </p:sp>
      <p:pic>
        <p:nvPicPr>
          <p:cNvPr id="6" name="Imagen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48260" y="68526"/>
            <a:ext cx="1475629" cy="603827"/>
          </a:xfrm>
          <a:prstGeom prst="rect">
            <a:avLst/>
          </a:prstGeom>
        </p:spPr>
      </p:pic>
    </p:spTree>
    <p:extLst>
      <p:ext uri="{BB962C8B-B14F-4D97-AF65-F5344CB8AC3E}">
        <p14:creationId xmlns:p14="http://schemas.microsoft.com/office/powerpoint/2010/main" val="271363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defTabSz="685800">
              <a:defRPr/>
            </a:pPr>
            <a:fld id="{7F75B078-B05B-1D43-AA1F-02CD1901AC25}" type="datetimeFigureOut">
              <a:rPr lang="es-ES_tradnl" smtClean="0">
                <a:solidFill>
                  <a:prstClr val="black">
                    <a:tint val="75000"/>
                  </a:prstClr>
                </a:solidFill>
              </a:rPr>
              <a:pPr defTabSz="685800">
                <a:defRPr/>
              </a:pPr>
              <a:t>23/04/2026</a:t>
            </a:fld>
            <a:endParaRPr lang="es-ES_tradnl">
              <a:solidFill>
                <a:prstClr val="black">
                  <a:tint val="75000"/>
                </a:prstClr>
              </a:solidFill>
            </a:endParaRPr>
          </a:p>
        </p:txBody>
      </p:sp>
      <p:sp>
        <p:nvSpPr>
          <p:cNvPr id="3" name="Marcador de pie de página 2"/>
          <p:cNvSpPr>
            <a:spLocks noGrp="1"/>
          </p:cNvSpPr>
          <p:nvPr>
            <p:ph type="ftr" sz="quarter" idx="11"/>
          </p:nvPr>
        </p:nvSpPr>
        <p:spPr/>
        <p:txBody>
          <a:bodyPr/>
          <a:lstStyle/>
          <a:p>
            <a:pPr defTabSz="685800">
              <a:defRPr/>
            </a:pPr>
            <a:endParaRPr lang="es-ES_tradnl">
              <a:solidFill>
                <a:prstClr val="black">
                  <a:tint val="75000"/>
                </a:prstClr>
              </a:solidFill>
            </a:endParaRPr>
          </a:p>
        </p:txBody>
      </p:sp>
      <p:sp>
        <p:nvSpPr>
          <p:cNvPr id="4" name="Marcador de número de diapositiva 3"/>
          <p:cNvSpPr>
            <a:spLocks noGrp="1"/>
          </p:cNvSpPr>
          <p:nvPr>
            <p:ph type="sldNum" sz="quarter" idx="12"/>
          </p:nvPr>
        </p:nvSpPr>
        <p:spPr/>
        <p:txBody>
          <a:bodyPr/>
          <a:lstStyle/>
          <a:p>
            <a:pPr defTabSz="685800">
              <a:defRPr/>
            </a:pPr>
            <a:fld id="{97D48CEF-E961-494B-891C-78D8E3247676}" type="slidenum">
              <a:rPr lang="es-ES_tradnl" smtClean="0">
                <a:solidFill>
                  <a:prstClr val="black">
                    <a:tint val="75000"/>
                  </a:prstClr>
                </a:solidFill>
              </a:rPr>
              <a:pPr defTabSz="685800">
                <a:defRPr/>
              </a:pPr>
              <a:t>‹Nº›</a:t>
            </a:fld>
            <a:endParaRPr lang="es-ES_tradnl">
              <a:solidFill>
                <a:prstClr val="black">
                  <a:tint val="75000"/>
                </a:prstClr>
              </a:solidFill>
            </a:endParaRPr>
          </a:p>
        </p:txBody>
      </p:sp>
    </p:spTree>
    <p:extLst>
      <p:ext uri="{BB962C8B-B14F-4D97-AF65-F5344CB8AC3E}">
        <p14:creationId xmlns:p14="http://schemas.microsoft.com/office/powerpoint/2010/main" val="4050670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91" y="457200"/>
            <a:ext cx="3932236" cy="1600200"/>
          </a:xfrm>
        </p:spPr>
        <p:txBody>
          <a:bodyPr anchor="b"/>
          <a:lstStyle>
            <a:lvl1pPr>
              <a:defRPr sz="2400"/>
            </a:lvl1pPr>
          </a:lstStyle>
          <a:p>
            <a:r>
              <a:rPr lang="es-ES"/>
              <a:t>Haga clic para modificar el estilo de título del patrón</a:t>
            </a:r>
            <a:endParaRPr lang="es-ES_tradnl"/>
          </a:p>
        </p:txBody>
      </p:sp>
      <p:sp>
        <p:nvSpPr>
          <p:cNvPr id="3" name="Marcador de contenido 2"/>
          <p:cNvSpPr>
            <a:spLocks noGrp="1"/>
          </p:cNvSpPr>
          <p:nvPr>
            <p:ph idx="1"/>
          </p:nvPr>
        </p:nvSpPr>
        <p:spPr>
          <a:xfrm>
            <a:off x="5183189" y="987427"/>
            <a:ext cx="6172201"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texto 3"/>
          <p:cNvSpPr>
            <a:spLocks noGrp="1"/>
          </p:cNvSpPr>
          <p:nvPr>
            <p:ph type="body" sz="half" idx="2"/>
          </p:nvPr>
        </p:nvSpPr>
        <p:spPr>
          <a:xfrm>
            <a:off x="839791" y="2057400"/>
            <a:ext cx="3932236" cy="3811588"/>
          </a:xfrm>
        </p:spPr>
        <p:txBody>
          <a:bodyPr/>
          <a:lstStyle>
            <a:lvl1pPr marL="0" indent="0">
              <a:buNone/>
              <a:defRPr sz="1200"/>
            </a:lvl1pPr>
            <a:lvl2pPr marL="342905" indent="0">
              <a:buNone/>
              <a:defRPr sz="1051"/>
            </a:lvl2pPr>
            <a:lvl3pPr marL="685808" indent="0">
              <a:buNone/>
              <a:defRPr sz="900"/>
            </a:lvl3pPr>
            <a:lvl4pPr marL="1028713" indent="0">
              <a:buNone/>
              <a:defRPr sz="751"/>
            </a:lvl4pPr>
            <a:lvl5pPr marL="1371617" indent="0">
              <a:buNone/>
              <a:defRPr sz="751"/>
            </a:lvl5pPr>
            <a:lvl6pPr marL="1714522" indent="0">
              <a:buNone/>
              <a:defRPr sz="751"/>
            </a:lvl6pPr>
            <a:lvl7pPr marL="2057426" indent="0">
              <a:buNone/>
              <a:defRPr sz="751"/>
            </a:lvl7pPr>
            <a:lvl8pPr marL="2400330" indent="0">
              <a:buNone/>
              <a:defRPr sz="751"/>
            </a:lvl8pPr>
            <a:lvl9pPr marL="2743235" indent="0">
              <a:buNone/>
              <a:defRPr sz="751"/>
            </a:lvl9pPr>
          </a:lstStyle>
          <a:p>
            <a:pPr lvl="0"/>
            <a:r>
              <a:rPr lang="es-ES"/>
              <a:t>Editar el estilo de texto del patrón</a:t>
            </a:r>
          </a:p>
        </p:txBody>
      </p:sp>
      <p:sp>
        <p:nvSpPr>
          <p:cNvPr id="5" name="Marcador de fecha 4"/>
          <p:cNvSpPr>
            <a:spLocks noGrp="1"/>
          </p:cNvSpPr>
          <p:nvPr>
            <p:ph type="dt" sz="half" idx="10"/>
          </p:nvPr>
        </p:nvSpPr>
        <p:spPr/>
        <p:txBody>
          <a:bodyPr/>
          <a:lstStyle/>
          <a:p>
            <a:pPr defTabSz="685800">
              <a:defRPr/>
            </a:pPr>
            <a:fld id="{7F75B078-B05B-1D43-AA1F-02CD1901AC25}" type="datetimeFigureOut">
              <a:rPr lang="es-ES_tradnl" smtClean="0">
                <a:solidFill>
                  <a:prstClr val="black">
                    <a:tint val="75000"/>
                  </a:prstClr>
                </a:solidFill>
              </a:rPr>
              <a:pPr defTabSz="685800">
                <a:defRPr/>
              </a:pPr>
              <a:t>23/04/2026</a:t>
            </a:fld>
            <a:endParaRPr lang="es-ES_tradnl">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defRPr/>
            </a:pPr>
            <a:endParaRPr lang="es-ES_tradnl">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defRPr/>
            </a:pPr>
            <a:fld id="{97D48CEF-E961-494B-891C-78D8E3247676}" type="slidenum">
              <a:rPr lang="es-ES_tradnl" smtClean="0">
                <a:solidFill>
                  <a:prstClr val="black">
                    <a:tint val="75000"/>
                  </a:prstClr>
                </a:solidFill>
              </a:rPr>
              <a:pPr defTabSz="685800">
                <a:defRPr/>
              </a:pPr>
              <a:t>‹Nº›</a:t>
            </a:fld>
            <a:endParaRPr lang="es-ES_tradnl">
              <a:solidFill>
                <a:prstClr val="black">
                  <a:tint val="75000"/>
                </a:prstClr>
              </a:solidFill>
            </a:endParaRPr>
          </a:p>
        </p:txBody>
      </p:sp>
    </p:spTree>
    <p:extLst>
      <p:ext uri="{BB962C8B-B14F-4D97-AF65-F5344CB8AC3E}">
        <p14:creationId xmlns:p14="http://schemas.microsoft.com/office/powerpoint/2010/main" val="77967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B30009-3D9D-11C2-857C-53F17466DE61}"/>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EABE1382-E4B3-62E8-CDFF-4FA15E07DB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13398A27-72C4-DB18-6311-29B83169EC17}"/>
              </a:ext>
            </a:extLst>
          </p:cNvPr>
          <p:cNvSpPr>
            <a:spLocks noGrp="1"/>
          </p:cNvSpPr>
          <p:nvPr>
            <p:ph type="dt" sz="half" idx="10"/>
          </p:nvPr>
        </p:nvSpPr>
        <p:spPr/>
        <p:txBody>
          <a:bodyPr/>
          <a:lstStyle/>
          <a:p>
            <a:fld id="{25E989E0-28E5-3A40-968E-E43A47EE3BDA}" type="datetimeFigureOut">
              <a:rPr lang="es-ES_tradnl" smtClean="0"/>
              <a:t>23/04/2026</a:t>
            </a:fld>
            <a:endParaRPr lang="es-ES_tradnl"/>
          </a:p>
        </p:txBody>
      </p:sp>
      <p:sp>
        <p:nvSpPr>
          <p:cNvPr id="5" name="Marcador de pie de página 4">
            <a:extLst>
              <a:ext uri="{FF2B5EF4-FFF2-40B4-BE49-F238E27FC236}">
                <a16:creationId xmlns:a16="http://schemas.microsoft.com/office/drawing/2014/main" id="{0125F5B2-EC16-B223-1EA6-EB33176C56DF}"/>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CFB71649-2382-A8B3-28BD-9445DEB9F03A}"/>
              </a:ext>
            </a:extLst>
          </p:cNvPr>
          <p:cNvSpPr>
            <a:spLocks noGrp="1"/>
          </p:cNvSpPr>
          <p:nvPr>
            <p:ph type="sldNum" sz="quarter" idx="12"/>
          </p:nvPr>
        </p:nvSpPr>
        <p:spPr/>
        <p:txBody>
          <a:bodyPr/>
          <a:lstStyle/>
          <a:p>
            <a:fld id="{4C56A599-0B2D-2442-952A-9188FCC6616E}" type="slidenum">
              <a:rPr lang="es-ES_tradnl" smtClean="0"/>
              <a:t>‹Nº›</a:t>
            </a:fld>
            <a:endParaRPr lang="es-ES_tradnl"/>
          </a:p>
        </p:txBody>
      </p:sp>
    </p:spTree>
    <p:extLst>
      <p:ext uri="{BB962C8B-B14F-4D97-AF65-F5344CB8AC3E}">
        <p14:creationId xmlns:p14="http://schemas.microsoft.com/office/powerpoint/2010/main" val="618414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91" y="457200"/>
            <a:ext cx="3932236" cy="1600200"/>
          </a:xfrm>
        </p:spPr>
        <p:txBody>
          <a:bodyPr anchor="b"/>
          <a:lstStyle>
            <a:lvl1pPr>
              <a:defRPr sz="2400"/>
            </a:lvl1pPr>
          </a:lstStyle>
          <a:p>
            <a:r>
              <a:rPr lang="es-ES"/>
              <a:t>Haga clic para modificar el estilo de título del patrón</a:t>
            </a:r>
            <a:endParaRPr lang="es-ES_tradnl"/>
          </a:p>
        </p:txBody>
      </p:sp>
      <p:sp>
        <p:nvSpPr>
          <p:cNvPr id="3" name="Marcador de imagen 2"/>
          <p:cNvSpPr>
            <a:spLocks noGrp="1"/>
          </p:cNvSpPr>
          <p:nvPr>
            <p:ph type="pic" idx="1"/>
          </p:nvPr>
        </p:nvSpPr>
        <p:spPr>
          <a:xfrm>
            <a:off x="5183189" y="987427"/>
            <a:ext cx="6172201" cy="4873625"/>
          </a:xfrm>
        </p:spPr>
        <p:txBody>
          <a:bodyPr/>
          <a:lstStyle>
            <a:lvl1pPr marL="0" indent="0">
              <a:buNone/>
              <a:defRPr sz="2400"/>
            </a:lvl1pPr>
            <a:lvl2pPr marL="342905" indent="0">
              <a:buNone/>
              <a:defRPr sz="2100"/>
            </a:lvl2pPr>
            <a:lvl3pPr marL="685808" indent="0">
              <a:buNone/>
              <a:defRPr sz="1800"/>
            </a:lvl3pPr>
            <a:lvl4pPr marL="1028713" indent="0">
              <a:buNone/>
              <a:defRPr sz="1500"/>
            </a:lvl4pPr>
            <a:lvl5pPr marL="1371617" indent="0">
              <a:buNone/>
              <a:defRPr sz="1500"/>
            </a:lvl5pPr>
            <a:lvl6pPr marL="1714522" indent="0">
              <a:buNone/>
              <a:defRPr sz="1500"/>
            </a:lvl6pPr>
            <a:lvl7pPr marL="2057426" indent="0">
              <a:buNone/>
              <a:defRPr sz="1500"/>
            </a:lvl7pPr>
            <a:lvl8pPr marL="2400330" indent="0">
              <a:buNone/>
              <a:defRPr sz="1500"/>
            </a:lvl8pPr>
            <a:lvl9pPr marL="2743235" indent="0">
              <a:buNone/>
              <a:defRPr sz="1500"/>
            </a:lvl9pPr>
          </a:lstStyle>
          <a:p>
            <a:r>
              <a:rPr lang="es-ES"/>
              <a:t>Haga clic en el icono para agregar una imagen</a:t>
            </a:r>
            <a:endParaRPr lang="es-ES_tradnl"/>
          </a:p>
        </p:txBody>
      </p:sp>
      <p:sp>
        <p:nvSpPr>
          <p:cNvPr id="4" name="Marcador de texto 3"/>
          <p:cNvSpPr>
            <a:spLocks noGrp="1"/>
          </p:cNvSpPr>
          <p:nvPr>
            <p:ph type="body" sz="half" idx="2"/>
          </p:nvPr>
        </p:nvSpPr>
        <p:spPr>
          <a:xfrm>
            <a:off x="839791" y="2057400"/>
            <a:ext cx="3932236" cy="3811588"/>
          </a:xfrm>
        </p:spPr>
        <p:txBody>
          <a:bodyPr/>
          <a:lstStyle>
            <a:lvl1pPr marL="0" indent="0">
              <a:buNone/>
              <a:defRPr sz="1200"/>
            </a:lvl1pPr>
            <a:lvl2pPr marL="342905" indent="0">
              <a:buNone/>
              <a:defRPr sz="1051"/>
            </a:lvl2pPr>
            <a:lvl3pPr marL="685808" indent="0">
              <a:buNone/>
              <a:defRPr sz="900"/>
            </a:lvl3pPr>
            <a:lvl4pPr marL="1028713" indent="0">
              <a:buNone/>
              <a:defRPr sz="751"/>
            </a:lvl4pPr>
            <a:lvl5pPr marL="1371617" indent="0">
              <a:buNone/>
              <a:defRPr sz="751"/>
            </a:lvl5pPr>
            <a:lvl6pPr marL="1714522" indent="0">
              <a:buNone/>
              <a:defRPr sz="751"/>
            </a:lvl6pPr>
            <a:lvl7pPr marL="2057426" indent="0">
              <a:buNone/>
              <a:defRPr sz="751"/>
            </a:lvl7pPr>
            <a:lvl8pPr marL="2400330" indent="0">
              <a:buNone/>
              <a:defRPr sz="751"/>
            </a:lvl8pPr>
            <a:lvl9pPr marL="2743235" indent="0">
              <a:buNone/>
              <a:defRPr sz="751"/>
            </a:lvl9pPr>
          </a:lstStyle>
          <a:p>
            <a:pPr lvl="0"/>
            <a:r>
              <a:rPr lang="es-ES"/>
              <a:t>Editar el estilo de texto del patrón</a:t>
            </a:r>
          </a:p>
        </p:txBody>
      </p:sp>
      <p:sp>
        <p:nvSpPr>
          <p:cNvPr id="5" name="Marcador de fecha 4"/>
          <p:cNvSpPr>
            <a:spLocks noGrp="1"/>
          </p:cNvSpPr>
          <p:nvPr>
            <p:ph type="dt" sz="half" idx="10"/>
          </p:nvPr>
        </p:nvSpPr>
        <p:spPr/>
        <p:txBody>
          <a:bodyPr/>
          <a:lstStyle/>
          <a:p>
            <a:pPr defTabSz="685800">
              <a:defRPr/>
            </a:pPr>
            <a:fld id="{7F75B078-B05B-1D43-AA1F-02CD1901AC25}" type="datetimeFigureOut">
              <a:rPr lang="es-ES_tradnl" smtClean="0">
                <a:solidFill>
                  <a:prstClr val="black">
                    <a:tint val="75000"/>
                  </a:prstClr>
                </a:solidFill>
              </a:rPr>
              <a:pPr defTabSz="685800">
                <a:defRPr/>
              </a:pPr>
              <a:t>23/04/2026</a:t>
            </a:fld>
            <a:endParaRPr lang="es-ES_tradnl">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defRPr/>
            </a:pPr>
            <a:endParaRPr lang="es-ES_tradnl">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defRPr/>
            </a:pPr>
            <a:fld id="{97D48CEF-E961-494B-891C-78D8E3247676}" type="slidenum">
              <a:rPr lang="es-ES_tradnl" smtClean="0">
                <a:solidFill>
                  <a:prstClr val="black">
                    <a:tint val="75000"/>
                  </a:prstClr>
                </a:solidFill>
              </a:rPr>
              <a:pPr defTabSz="685800">
                <a:defRPr/>
              </a:pPr>
              <a:t>‹Nº›</a:t>
            </a:fld>
            <a:endParaRPr lang="es-ES_tradnl">
              <a:solidFill>
                <a:prstClr val="black">
                  <a:tint val="75000"/>
                </a:prstClr>
              </a:solidFill>
            </a:endParaRPr>
          </a:p>
        </p:txBody>
      </p:sp>
    </p:spTree>
    <p:extLst>
      <p:ext uri="{BB962C8B-B14F-4D97-AF65-F5344CB8AC3E}">
        <p14:creationId xmlns:p14="http://schemas.microsoft.com/office/powerpoint/2010/main" val="4203148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S_tradnl"/>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pPr defTabSz="685800">
              <a:defRPr/>
            </a:pPr>
            <a:fld id="{7F75B078-B05B-1D43-AA1F-02CD1901AC25}" type="datetimeFigureOut">
              <a:rPr lang="es-ES_tradnl" smtClean="0">
                <a:solidFill>
                  <a:prstClr val="black">
                    <a:tint val="75000"/>
                  </a:prstClr>
                </a:solidFill>
              </a:rPr>
              <a:pPr defTabSz="685800">
                <a:defRPr/>
              </a:pPr>
              <a:t>23/04/2026</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defRPr/>
            </a:pPr>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defRPr/>
            </a:pPr>
            <a:fld id="{97D48CEF-E961-494B-891C-78D8E3247676}" type="slidenum">
              <a:rPr lang="es-ES_tradnl" smtClean="0">
                <a:solidFill>
                  <a:prstClr val="black">
                    <a:tint val="75000"/>
                  </a:prstClr>
                </a:solidFill>
              </a:rPr>
              <a:pPr defTabSz="685800">
                <a:defRPr/>
              </a:pPr>
              <a:t>‹Nº›</a:t>
            </a:fld>
            <a:endParaRPr lang="es-ES_tradnl">
              <a:solidFill>
                <a:prstClr val="black">
                  <a:tint val="75000"/>
                </a:prstClr>
              </a:solidFill>
            </a:endParaRPr>
          </a:p>
        </p:txBody>
      </p:sp>
    </p:spTree>
    <p:extLst>
      <p:ext uri="{BB962C8B-B14F-4D97-AF65-F5344CB8AC3E}">
        <p14:creationId xmlns:p14="http://schemas.microsoft.com/office/powerpoint/2010/main" val="642245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899" y="365125"/>
            <a:ext cx="2628900" cy="5811838"/>
          </a:xfrm>
        </p:spPr>
        <p:txBody>
          <a:bodyPr vert="eaVert"/>
          <a:lstStyle/>
          <a:p>
            <a:r>
              <a:rPr lang="es-ES"/>
              <a:t>Haga clic para modificar el estilo de título del patrón</a:t>
            </a:r>
            <a:endParaRPr lang="es-ES_tradnl"/>
          </a:p>
        </p:txBody>
      </p:sp>
      <p:sp>
        <p:nvSpPr>
          <p:cNvPr id="3" name="Marcador de texto vertical 2"/>
          <p:cNvSpPr>
            <a:spLocks noGrp="1"/>
          </p:cNvSpPr>
          <p:nvPr>
            <p:ph type="body" orient="vert" idx="1"/>
          </p:nvPr>
        </p:nvSpPr>
        <p:spPr>
          <a:xfrm>
            <a:off x="838199"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pPr defTabSz="685800">
              <a:defRPr/>
            </a:pPr>
            <a:fld id="{7F75B078-B05B-1D43-AA1F-02CD1901AC25}" type="datetimeFigureOut">
              <a:rPr lang="es-ES_tradnl" smtClean="0">
                <a:solidFill>
                  <a:prstClr val="black">
                    <a:tint val="75000"/>
                  </a:prstClr>
                </a:solidFill>
              </a:rPr>
              <a:pPr defTabSz="685800">
                <a:defRPr/>
              </a:pPr>
              <a:t>23/04/2026</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defRPr/>
            </a:pPr>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defRPr/>
            </a:pPr>
            <a:fld id="{97D48CEF-E961-494B-891C-78D8E3247676}" type="slidenum">
              <a:rPr lang="es-ES_tradnl" smtClean="0">
                <a:solidFill>
                  <a:prstClr val="black">
                    <a:tint val="75000"/>
                  </a:prstClr>
                </a:solidFill>
              </a:rPr>
              <a:pPr defTabSz="685800">
                <a:defRPr/>
              </a:pPr>
              <a:t>‹Nº›</a:t>
            </a:fld>
            <a:endParaRPr lang="es-ES_tradnl">
              <a:solidFill>
                <a:prstClr val="black">
                  <a:tint val="75000"/>
                </a:prstClr>
              </a:solidFill>
            </a:endParaRPr>
          </a:p>
        </p:txBody>
      </p:sp>
    </p:spTree>
    <p:extLst>
      <p:ext uri="{BB962C8B-B14F-4D97-AF65-F5344CB8AC3E}">
        <p14:creationId xmlns:p14="http://schemas.microsoft.com/office/powerpoint/2010/main" val="3029529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stretch>
            <a:fillRect/>
          </a:stretch>
        </p:blipFill>
        <p:spPr>
          <a:xfrm>
            <a:off x="27898" y="20548"/>
            <a:ext cx="12142641" cy="3264436"/>
          </a:xfrm>
          <a:prstGeom prst="rect">
            <a:avLst/>
          </a:prstGeom>
        </p:spPr>
      </p:pic>
      <p:pic>
        <p:nvPicPr>
          <p:cNvPr id="9" name="Picture 8"/>
          <p:cNvPicPr>
            <a:picLocks noChangeAspect="1"/>
          </p:cNvPicPr>
          <p:nvPr userDrawn="1"/>
        </p:nvPicPr>
        <p:blipFill>
          <a:blip r:embed="rId3" cstate="print"/>
          <a:stretch>
            <a:fillRect/>
          </a:stretch>
        </p:blipFill>
        <p:spPr>
          <a:xfrm>
            <a:off x="47328" y="3230392"/>
            <a:ext cx="12097344" cy="3573016"/>
          </a:xfrm>
          <a:prstGeom prst="rect">
            <a:avLst/>
          </a:prstGeom>
        </p:spPr>
      </p:pic>
      <p:sp>
        <p:nvSpPr>
          <p:cNvPr id="15" name="Text Placeholder 15"/>
          <p:cNvSpPr>
            <a:spLocks noGrp="1"/>
          </p:cNvSpPr>
          <p:nvPr>
            <p:ph type="body" sz="quarter" idx="14" hasCustomPrompt="1"/>
          </p:nvPr>
        </p:nvSpPr>
        <p:spPr>
          <a:xfrm>
            <a:off x="5049440" y="260649"/>
            <a:ext cx="6807200" cy="2736304"/>
          </a:xfrm>
        </p:spPr>
        <p:txBody>
          <a:bodyPr anchor="b">
            <a:normAutofit/>
          </a:bodyPr>
          <a:lstStyle>
            <a:lvl1pPr algn="r" eaLnBrk="1" latinLnBrk="0" hangingPunct="1">
              <a:buNone/>
              <a:defRPr kumimoji="0" lang="es-ES" sz="2200" kern="1200">
                <a:solidFill>
                  <a:schemeClr val="tx1">
                    <a:lumMod val="75000"/>
                    <a:lumOff val="25000"/>
                  </a:schemeClr>
                </a:solidFill>
                <a:latin typeface="Calibri" pitchFamily="34" charset="0"/>
                <a:ea typeface="+mn-ea"/>
                <a:cs typeface="+mn-cs"/>
              </a:defRPr>
            </a:lvl1pPr>
          </a:lstStyle>
          <a:p>
            <a:pPr lvl="0"/>
            <a:r>
              <a:rPr kumimoji="0" lang="es-ES" dirty="0"/>
              <a:t>Haga clic para modificar el estilo de subtítulo del patrón</a:t>
            </a:r>
          </a:p>
        </p:txBody>
      </p:sp>
      <p:sp>
        <p:nvSpPr>
          <p:cNvPr id="2" name="Title 1"/>
          <p:cNvSpPr>
            <a:spLocks noGrp="1"/>
          </p:cNvSpPr>
          <p:nvPr>
            <p:ph type="title"/>
          </p:nvPr>
        </p:nvSpPr>
        <p:spPr>
          <a:xfrm>
            <a:off x="141792" y="3501008"/>
            <a:ext cx="11714848" cy="1872208"/>
          </a:xfrm>
        </p:spPr>
        <p:txBody>
          <a:bodyPr anchor="b" anchorCtr="0">
            <a:normAutofit/>
          </a:bodyPr>
          <a:lstStyle>
            <a:lvl1pPr marL="0" indent="0" algn="ctr" eaLnBrk="1" latinLnBrk="0" hangingPunct="1">
              <a:defRPr kumimoji="0" lang="es-ES" sz="3600" b="1" kern="1200" baseline="0">
                <a:solidFill>
                  <a:schemeClr val="bg1"/>
                </a:solidFill>
                <a:latin typeface="Arial" pitchFamily="34" charset="0"/>
                <a:ea typeface="+mn-ea"/>
                <a:cs typeface="Arial" pitchFamily="34" charset="0"/>
              </a:defRPr>
            </a:lvl1pPr>
          </a:lstStyle>
          <a:p>
            <a:pPr marL="342900" lvl="0" indent="-342900" algn="l" defTabSz="914400" eaLnBrk="1" latinLnBrk="0" hangingPunct="1"/>
            <a:r>
              <a:rPr lang="es-ES" dirty="0"/>
              <a:t>Haga clic para modificar el estilo de título del patrón</a:t>
            </a:r>
            <a:endParaRPr dirty="0"/>
          </a:p>
        </p:txBody>
      </p:sp>
    </p:spTree>
    <p:extLst>
      <p:ext uri="{BB962C8B-B14F-4D97-AF65-F5344CB8AC3E}">
        <p14:creationId xmlns:p14="http://schemas.microsoft.com/office/powerpoint/2010/main" val="14088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 calcmode="lin" valueType="num">
                                      <p:cBhvr additive="base">
                                        <p:cTn id="11"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5">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962400" y="1992354"/>
            <a:ext cx="7823200" cy="1970046"/>
          </a:xfrm>
        </p:spPr>
        <p:txBody>
          <a:bodyPr anchor="ctr">
            <a:normAutofit/>
          </a:bodyPr>
          <a:lstStyle>
            <a:lvl1pPr algn="l" eaLnBrk="1" latinLnBrk="0" hangingPunct="1">
              <a:defRPr kumimoji="0" lang="es-ES" sz="3000" b="1" cap="all"/>
            </a:lvl1pPr>
          </a:lstStyle>
          <a:p>
            <a:pPr eaLnBrk="1" latinLnBrk="0" hangingPunct="1"/>
            <a:r>
              <a:rPr lang="es-ES"/>
              <a:t>Haga clic para modificar el estilo de título del patrón</a:t>
            </a:r>
            <a:endParaRPr/>
          </a:p>
        </p:txBody>
      </p:sp>
      <p:sp>
        <p:nvSpPr>
          <p:cNvPr id="3" name="Text Placeholder 2"/>
          <p:cNvSpPr>
            <a:spLocks noGrp="1"/>
          </p:cNvSpPr>
          <p:nvPr>
            <p:ph type="body" idx="1"/>
          </p:nvPr>
        </p:nvSpPr>
        <p:spPr>
          <a:xfrm>
            <a:off x="508001" y="5105401"/>
            <a:ext cx="10972801" cy="375787"/>
          </a:xfrm>
        </p:spPr>
        <p:txBody>
          <a:bodyPr anchor="b">
            <a:normAutofit/>
          </a:bodyPr>
          <a:lstStyle>
            <a:lvl1pPr marL="0" indent="0" algn="r" eaLnBrk="1" latinLnBrk="0" hangingPunct="1">
              <a:buNone/>
              <a:defRPr kumimoji="0" lang="es-ES" sz="1800">
                <a:solidFill>
                  <a:schemeClr val="tx1">
                    <a:lumMod val="65000"/>
                    <a:lumOff val="35000"/>
                  </a:schemeClr>
                </a:solidFill>
              </a:defRPr>
            </a:lvl1pPr>
            <a:lvl2pPr marL="457200" indent="0" eaLnBrk="1" latinLnBrk="0" hangingPunct="1">
              <a:buNone/>
              <a:defRPr kumimoji="0" lang="es-ES" sz="1800">
                <a:solidFill>
                  <a:schemeClr val="tx1">
                    <a:tint val="75000"/>
                  </a:schemeClr>
                </a:solidFill>
              </a:defRPr>
            </a:lvl2pPr>
            <a:lvl3pPr marL="914400" indent="0" eaLnBrk="1" latinLnBrk="0" hangingPunct="1">
              <a:buNone/>
              <a:defRPr kumimoji="0" lang="es-ES" sz="1600">
                <a:solidFill>
                  <a:schemeClr val="tx1">
                    <a:tint val="75000"/>
                  </a:schemeClr>
                </a:solidFill>
              </a:defRPr>
            </a:lvl3pPr>
            <a:lvl4pPr marL="1371600" indent="0" eaLnBrk="1" latinLnBrk="0" hangingPunct="1">
              <a:buNone/>
              <a:defRPr kumimoji="0" lang="es-ES" sz="1400">
                <a:solidFill>
                  <a:schemeClr val="tx1">
                    <a:tint val="75000"/>
                  </a:schemeClr>
                </a:solidFill>
              </a:defRPr>
            </a:lvl4pPr>
            <a:lvl5pPr marL="1828800" indent="0" eaLnBrk="1" latinLnBrk="0" hangingPunct="1">
              <a:buNone/>
              <a:defRPr kumimoji="0" lang="es-ES" sz="1400">
                <a:solidFill>
                  <a:schemeClr val="tx1">
                    <a:tint val="75000"/>
                  </a:schemeClr>
                </a:solidFill>
              </a:defRPr>
            </a:lvl5pPr>
            <a:lvl6pPr marL="2286000" indent="0" eaLnBrk="1" latinLnBrk="0" hangingPunct="1">
              <a:buNone/>
              <a:defRPr kumimoji="0" lang="es-ES" sz="1400">
                <a:solidFill>
                  <a:schemeClr val="tx1">
                    <a:tint val="75000"/>
                  </a:schemeClr>
                </a:solidFill>
              </a:defRPr>
            </a:lvl6pPr>
            <a:lvl7pPr marL="2743200" indent="0" eaLnBrk="1" latinLnBrk="0" hangingPunct="1">
              <a:buNone/>
              <a:defRPr kumimoji="0" lang="es-ES" sz="1400">
                <a:solidFill>
                  <a:schemeClr val="tx1">
                    <a:tint val="75000"/>
                  </a:schemeClr>
                </a:solidFill>
              </a:defRPr>
            </a:lvl7pPr>
            <a:lvl8pPr marL="3200400" indent="0" eaLnBrk="1" latinLnBrk="0" hangingPunct="1">
              <a:buNone/>
              <a:defRPr kumimoji="0" lang="es-ES" sz="1400">
                <a:solidFill>
                  <a:schemeClr val="tx1">
                    <a:tint val="75000"/>
                  </a:schemeClr>
                </a:solidFill>
              </a:defRPr>
            </a:lvl8pPr>
            <a:lvl9pPr marL="3657600" indent="0" eaLnBrk="1" latinLnBrk="0" hangingPunct="1">
              <a:buNone/>
              <a:defRPr kumimoji="0" lang="es-ES" sz="1400">
                <a:solidFill>
                  <a:schemeClr val="tx1">
                    <a:tint val="75000"/>
                  </a:schemeClr>
                </a:solidFill>
              </a:defRPr>
            </a:lvl9pPr>
          </a:lstStyle>
          <a:p>
            <a:pPr lvl="0" eaLnBrk="1" latinLnBrk="0" hangingPunct="1"/>
            <a:r>
              <a:rPr lang="es-ES" dirty="0"/>
              <a:t>Haga clic para modificar el estilo de texto del patrón</a:t>
            </a:r>
          </a:p>
        </p:txBody>
      </p:sp>
      <p:sp>
        <p:nvSpPr>
          <p:cNvPr id="7" name="Oval 6"/>
          <p:cNvSpPr/>
          <p:nvPr userDrawn="1"/>
        </p:nvSpPr>
        <p:spPr>
          <a:xfrm>
            <a:off x="1016000" y="1946209"/>
            <a:ext cx="27432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s-ES" sz="1800"/>
              <a:t>             </a:t>
            </a:r>
          </a:p>
        </p:txBody>
      </p:sp>
      <p:sp>
        <p:nvSpPr>
          <p:cNvPr id="8" name="Rectangle 7"/>
          <p:cNvSpPr/>
          <p:nvPr userDrawn="1"/>
        </p:nvSpPr>
        <p:spPr>
          <a:xfrm>
            <a:off x="11582400" y="5265376"/>
            <a:ext cx="6096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s-ES" sz="1800">
                <a:solidFill>
                  <a:srgbClr val="FF6600"/>
                </a:solidFill>
              </a:rPr>
              <a:t>           </a:t>
            </a:r>
          </a:p>
        </p:txBody>
      </p:sp>
    </p:spTree>
    <p:extLst>
      <p:ext uri="{BB962C8B-B14F-4D97-AF65-F5344CB8AC3E}">
        <p14:creationId xmlns:p14="http://schemas.microsoft.com/office/powerpoint/2010/main" val="507904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ítulo y contenid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1573" y="76200"/>
            <a:ext cx="11204027" cy="685800"/>
          </a:xfrm>
        </p:spPr>
        <p:txBody>
          <a:bodyPr anchor="ctr" anchorCtr="0">
            <a:normAutofit/>
          </a:bodyPr>
          <a:lstStyle>
            <a:lvl1pPr algn="l" eaLnBrk="1" latinLnBrk="0" hangingPunct="1">
              <a:defRPr kumimoji="0" lang="es-ES" sz="3000" b="0">
                <a:solidFill>
                  <a:schemeClr val="bg1"/>
                </a:solidFill>
              </a:defRPr>
            </a:lvl1pPr>
          </a:lstStyle>
          <a:p>
            <a:pPr eaLnBrk="1" latinLnBrk="0" hangingPunct="1"/>
            <a:r>
              <a:rPr lang="es-ES"/>
              <a:t>Haga clic para modificar el estilo de título del patrón</a:t>
            </a:r>
            <a:endParaRPr/>
          </a:p>
        </p:txBody>
      </p:sp>
      <p:sp>
        <p:nvSpPr>
          <p:cNvPr id="3" name="Content Placeholder 2"/>
          <p:cNvSpPr>
            <a:spLocks noGrp="1"/>
          </p:cNvSpPr>
          <p:nvPr>
            <p:ph idx="1"/>
          </p:nvPr>
        </p:nvSpPr>
        <p:spPr>
          <a:xfrm>
            <a:off x="609600" y="1600200"/>
            <a:ext cx="10972800" cy="4997152"/>
          </a:xfrm>
        </p:spPr>
        <p:txBody>
          <a:bodyPr/>
          <a:lstStyle>
            <a:lvl1pPr eaLnBrk="1" latinLnBrk="0" hangingPunct="1">
              <a:defRPr kumimoji="0" lang="es-ES">
                <a:solidFill>
                  <a:schemeClr val="tx1">
                    <a:lumMod val="85000"/>
                    <a:lumOff val="15000"/>
                  </a:schemeClr>
                </a:solidFill>
              </a:defRPr>
            </a:lvl1pPr>
            <a:lvl2pPr eaLnBrk="1" latinLnBrk="0" hangingPunct="1">
              <a:defRPr kumimoji="0" lang="es-ES">
                <a:solidFill>
                  <a:schemeClr val="tx1">
                    <a:lumMod val="85000"/>
                    <a:lumOff val="15000"/>
                  </a:schemeClr>
                </a:solidFill>
              </a:defRPr>
            </a:lvl2pPr>
            <a:lvl3pPr eaLnBrk="1" latinLnBrk="0" hangingPunct="1">
              <a:defRPr kumimoji="0" lang="es-ES">
                <a:solidFill>
                  <a:schemeClr val="tx1">
                    <a:lumMod val="85000"/>
                    <a:lumOff val="15000"/>
                  </a:schemeClr>
                </a:solidFill>
              </a:defRPr>
            </a:lvl3pPr>
            <a:lvl4pPr eaLnBrk="1" latinLnBrk="0" hangingPunct="1">
              <a:defRPr kumimoji="0" lang="es-ES">
                <a:solidFill>
                  <a:schemeClr val="tx1">
                    <a:lumMod val="85000"/>
                    <a:lumOff val="15000"/>
                  </a:schemeClr>
                </a:solidFill>
              </a:defRPr>
            </a:lvl4pPr>
            <a:lvl5pPr eaLnBrk="1" latinLnBrk="0" hangingPunct="1">
              <a:defRPr kumimoji="0" lang="es-ES">
                <a:solidFill>
                  <a:schemeClr val="tx1">
                    <a:lumMod val="85000"/>
                    <a:lumOff val="15000"/>
                  </a:schemeClr>
                </a:solidFill>
              </a:defRPr>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a:p>
        </p:txBody>
      </p:sp>
      <p:pic>
        <p:nvPicPr>
          <p:cNvPr id="4" name="Picture 8"/>
          <p:cNvPicPr>
            <a:picLocks noChangeAspect="1"/>
          </p:cNvPicPr>
          <p:nvPr userDrawn="1"/>
        </p:nvPicPr>
        <p:blipFill>
          <a:blip r:embed="rId3" cstate="print"/>
          <a:stretch>
            <a:fillRect/>
          </a:stretch>
        </p:blipFill>
        <p:spPr>
          <a:xfrm>
            <a:off x="9700" y="27208"/>
            <a:ext cx="10242853" cy="936104"/>
          </a:xfrm>
          <a:prstGeom prst="rect">
            <a:avLst/>
          </a:prstGeom>
        </p:spPr>
      </p:pic>
      <p:pic>
        <p:nvPicPr>
          <p:cNvPr id="5" name="Picture 9"/>
          <p:cNvPicPr>
            <a:picLocks noChangeAspect="1"/>
          </p:cNvPicPr>
          <p:nvPr userDrawn="1"/>
        </p:nvPicPr>
        <p:blipFill>
          <a:blip r:embed="rId4" cstate="print"/>
          <a:stretch>
            <a:fillRect/>
          </a:stretch>
        </p:blipFill>
        <p:spPr>
          <a:xfrm>
            <a:off x="10252554" y="13560"/>
            <a:ext cx="1948444" cy="949752"/>
          </a:xfrm>
          <a:prstGeom prst="rect">
            <a:avLst/>
          </a:prstGeom>
        </p:spPr>
      </p:pic>
    </p:spTree>
    <p:extLst>
      <p:ext uri="{BB962C8B-B14F-4D97-AF65-F5344CB8AC3E}">
        <p14:creationId xmlns:p14="http://schemas.microsoft.com/office/powerpoint/2010/main" val="10481148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Dos objet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7999" y="1"/>
            <a:ext cx="9424020" cy="838200"/>
          </a:xfrm>
        </p:spPr>
        <p:txBody>
          <a:bodyPr anchor="b">
            <a:normAutofit/>
          </a:bodyPr>
          <a:lstStyle>
            <a:lvl1pPr algn="l" eaLnBrk="1" latinLnBrk="0" hangingPunct="1">
              <a:defRPr kumimoji="0" lang="es-ES" sz="2800">
                <a:solidFill>
                  <a:schemeClr val="bg1"/>
                </a:solidFill>
              </a:defRPr>
            </a:lvl1pPr>
          </a:lstStyle>
          <a:p>
            <a:pPr eaLnBrk="1" latinLnBrk="0" hangingPunct="1"/>
            <a:r>
              <a:rPr lang="es-ES"/>
              <a:t>Haga clic para modificar el estilo de título del patrón</a:t>
            </a:r>
            <a:endParaRPr/>
          </a:p>
        </p:txBody>
      </p:sp>
      <p:sp>
        <p:nvSpPr>
          <p:cNvPr id="3" name="Content Placeholder 2"/>
          <p:cNvSpPr>
            <a:spLocks noGrp="1"/>
          </p:cNvSpPr>
          <p:nvPr>
            <p:ph sz="half" idx="1"/>
          </p:nvPr>
        </p:nvSpPr>
        <p:spPr>
          <a:xfrm>
            <a:off x="609600" y="1676402"/>
            <a:ext cx="5384800" cy="3971455"/>
          </a:xfrm>
        </p:spPr>
        <p:txBody>
          <a:bodyPr/>
          <a:lstStyle>
            <a:lvl1pPr eaLnBrk="1" latinLnBrk="0" hangingPunct="1">
              <a:defRPr kumimoji="0" lang="es-ES" sz="2800">
                <a:solidFill>
                  <a:schemeClr val="tx1">
                    <a:lumMod val="85000"/>
                    <a:lumOff val="15000"/>
                  </a:schemeClr>
                </a:solidFill>
              </a:defRPr>
            </a:lvl1pPr>
            <a:lvl2pPr eaLnBrk="1" latinLnBrk="0" hangingPunct="1">
              <a:defRPr kumimoji="0" lang="es-ES" sz="2400">
                <a:solidFill>
                  <a:schemeClr val="tx1">
                    <a:lumMod val="85000"/>
                    <a:lumOff val="15000"/>
                  </a:schemeClr>
                </a:solidFill>
              </a:defRPr>
            </a:lvl2pPr>
            <a:lvl3pPr eaLnBrk="1" latinLnBrk="0" hangingPunct="1">
              <a:defRPr kumimoji="0" lang="es-ES" sz="2000">
                <a:solidFill>
                  <a:schemeClr val="tx1">
                    <a:lumMod val="85000"/>
                    <a:lumOff val="15000"/>
                  </a:schemeClr>
                </a:solidFill>
              </a:defRPr>
            </a:lvl3pPr>
            <a:lvl4pPr eaLnBrk="1" latinLnBrk="0" hangingPunct="1">
              <a:defRPr kumimoji="0" lang="es-ES" sz="1800">
                <a:solidFill>
                  <a:schemeClr val="tx1">
                    <a:lumMod val="85000"/>
                    <a:lumOff val="15000"/>
                  </a:schemeClr>
                </a:solidFill>
              </a:defRPr>
            </a:lvl4pPr>
            <a:lvl5pPr eaLnBrk="1" latinLnBrk="0" hangingPunct="1">
              <a:defRPr kumimoji="0" lang="es-ES" sz="1800">
                <a:solidFill>
                  <a:schemeClr val="tx1">
                    <a:lumMod val="85000"/>
                    <a:lumOff val="15000"/>
                  </a:schemeClr>
                </a:solidFill>
              </a:defRPr>
            </a:lvl5pPr>
            <a:lvl6pPr eaLnBrk="1" latinLnBrk="0" hangingPunct="1">
              <a:defRPr kumimoji="0" lang="es-ES" sz="1800"/>
            </a:lvl6pPr>
            <a:lvl7pPr eaLnBrk="1" latinLnBrk="0" hangingPunct="1">
              <a:defRPr kumimoji="0" lang="es-ES" sz="1800"/>
            </a:lvl7pPr>
            <a:lvl8pPr eaLnBrk="1" latinLnBrk="0" hangingPunct="1">
              <a:defRPr kumimoji="0" lang="es-ES" sz="1800"/>
            </a:lvl8pPr>
            <a:lvl9pPr eaLnBrk="1" latinLnBrk="0" hangingPunct="1">
              <a:defRPr kumimoji="0" lang="es-ES" sz="1800"/>
            </a:lvl9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a:p>
        </p:txBody>
      </p:sp>
      <p:sp>
        <p:nvSpPr>
          <p:cNvPr id="4" name="Content Placeholder 3"/>
          <p:cNvSpPr>
            <a:spLocks noGrp="1"/>
          </p:cNvSpPr>
          <p:nvPr>
            <p:ph sz="half" idx="2"/>
          </p:nvPr>
        </p:nvSpPr>
        <p:spPr>
          <a:xfrm>
            <a:off x="6197600" y="1676400"/>
            <a:ext cx="5384800" cy="3971454"/>
          </a:xfrm>
        </p:spPr>
        <p:txBody>
          <a:bodyPr/>
          <a:lstStyle>
            <a:lvl1pPr eaLnBrk="1" latinLnBrk="0" hangingPunct="1">
              <a:defRPr kumimoji="0" lang="es-ES" sz="2800">
                <a:solidFill>
                  <a:schemeClr val="tx1">
                    <a:lumMod val="85000"/>
                    <a:lumOff val="15000"/>
                  </a:schemeClr>
                </a:solidFill>
              </a:defRPr>
            </a:lvl1pPr>
            <a:lvl2pPr eaLnBrk="1" latinLnBrk="0" hangingPunct="1">
              <a:defRPr kumimoji="0" lang="es-ES" sz="2400">
                <a:solidFill>
                  <a:schemeClr val="tx1">
                    <a:lumMod val="85000"/>
                    <a:lumOff val="15000"/>
                  </a:schemeClr>
                </a:solidFill>
              </a:defRPr>
            </a:lvl2pPr>
            <a:lvl3pPr eaLnBrk="1" latinLnBrk="0" hangingPunct="1">
              <a:defRPr kumimoji="0" lang="es-ES" sz="2000">
                <a:solidFill>
                  <a:schemeClr val="tx1">
                    <a:lumMod val="85000"/>
                    <a:lumOff val="15000"/>
                  </a:schemeClr>
                </a:solidFill>
              </a:defRPr>
            </a:lvl3pPr>
            <a:lvl4pPr eaLnBrk="1" latinLnBrk="0" hangingPunct="1">
              <a:defRPr kumimoji="0" lang="es-ES" sz="1800">
                <a:solidFill>
                  <a:schemeClr val="tx1">
                    <a:lumMod val="85000"/>
                    <a:lumOff val="15000"/>
                  </a:schemeClr>
                </a:solidFill>
              </a:defRPr>
            </a:lvl4pPr>
            <a:lvl5pPr eaLnBrk="1" latinLnBrk="0" hangingPunct="1">
              <a:defRPr kumimoji="0" lang="es-ES" sz="1800">
                <a:solidFill>
                  <a:schemeClr val="tx1">
                    <a:lumMod val="85000"/>
                    <a:lumOff val="15000"/>
                  </a:schemeClr>
                </a:solidFill>
              </a:defRPr>
            </a:lvl5pPr>
            <a:lvl6pPr eaLnBrk="1" latinLnBrk="0" hangingPunct="1">
              <a:defRPr kumimoji="0" lang="es-ES" sz="1800"/>
            </a:lvl6pPr>
            <a:lvl7pPr eaLnBrk="1" latinLnBrk="0" hangingPunct="1">
              <a:defRPr kumimoji="0" lang="es-ES" sz="1800"/>
            </a:lvl7pPr>
            <a:lvl8pPr eaLnBrk="1" latinLnBrk="0" hangingPunct="1">
              <a:defRPr kumimoji="0" lang="es-ES" sz="1800"/>
            </a:lvl8pPr>
            <a:lvl9pPr eaLnBrk="1" latinLnBrk="0" hangingPunct="1">
              <a:defRPr kumimoji="0" lang="es-ES" sz="1800"/>
            </a:lvl9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a:p>
        </p:txBody>
      </p:sp>
    </p:spTree>
    <p:extLst>
      <p:ext uri="{BB962C8B-B14F-4D97-AF65-F5344CB8AC3E}">
        <p14:creationId xmlns:p14="http://schemas.microsoft.com/office/powerpoint/2010/main" val="1935438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eaLnBrk="1" latinLnBrk="0" hangingPunct="1">
              <a:defRPr kumimoji="0" lang="es-ES">
                <a:solidFill>
                  <a:schemeClr val="bg1"/>
                </a:solidFill>
              </a:defRPr>
            </a:lvl1pPr>
          </a:lstStyle>
          <a:p>
            <a:fld id="{A258050E-B668-4FA7-85AD-C750C80A6E9B}" type="datetimeFigureOut">
              <a:pPr/>
              <a:t>23/04/2026</a:t>
            </a:fld>
            <a:endParaRPr kumimoji="0" lang="es-ES"/>
          </a:p>
        </p:txBody>
      </p:sp>
      <p:sp>
        <p:nvSpPr>
          <p:cNvPr id="4" name="Footer Placeholder 3"/>
          <p:cNvSpPr>
            <a:spLocks noGrp="1"/>
          </p:cNvSpPr>
          <p:nvPr>
            <p:ph type="ftr" sz="quarter" idx="11"/>
          </p:nvPr>
        </p:nvSpPr>
        <p:spPr/>
        <p:txBody>
          <a:bodyPr/>
          <a:lstStyle>
            <a:lvl1pPr eaLnBrk="1" latinLnBrk="0" hangingPunct="1">
              <a:defRPr kumimoji="0" lang="es-ES">
                <a:solidFill>
                  <a:schemeClr val="bg1"/>
                </a:solidFill>
              </a:defRPr>
            </a:lvl1pPr>
          </a:lstStyle>
          <a:p>
            <a:endParaRPr kumimoji="0" lang="es-ES"/>
          </a:p>
        </p:txBody>
      </p:sp>
      <p:sp>
        <p:nvSpPr>
          <p:cNvPr id="5" name="Slide Number Placeholder 4"/>
          <p:cNvSpPr>
            <a:spLocks noGrp="1"/>
          </p:cNvSpPr>
          <p:nvPr>
            <p:ph type="sldNum" sz="quarter" idx="12"/>
          </p:nvPr>
        </p:nvSpPr>
        <p:spPr/>
        <p:txBody>
          <a:bodyPr/>
          <a:lstStyle>
            <a:lvl1pPr eaLnBrk="1" latinLnBrk="0" hangingPunct="1">
              <a:defRPr kumimoji="0" lang="es-ES">
                <a:solidFill>
                  <a:schemeClr val="bg1"/>
                </a:solidFill>
              </a:defRPr>
            </a:lvl1pPr>
          </a:lstStyle>
          <a:p>
            <a:fld id="{240D5ECE-8B49-45CD-BE81-EF81920D1969}" type="slidenum">
              <a:pPr/>
              <a:t>‹Nº›</a:t>
            </a:fld>
            <a:endParaRPr kumimoji="0" lang="es-ES"/>
          </a:p>
        </p:txBody>
      </p:sp>
      <p:pic>
        <p:nvPicPr>
          <p:cNvPr id="6" name="Picture 5"/>
          <p:cNvPicPr>
            <a:picLocks noChangeAspect="1"/>
          </p:cNvPicPr>
          <p:nvPr userDrawn="1"/>
        </p:nvPicPr>
        <p:blipFill>
          <a:blip r:embed="rId3" cstate="print"/>
          <a:stretch>
            <a:fillRect/>
          </a:stretch>
        </p:blipFill>
        <p:spPr>
          <a:xfrm>
            <a:off x="0" y="762000"/>
            <a:ext cx="3260651" cy="2286000"/>
          </a:xfrm>
          <a:prstGeom prst="rect">
            <a:avLst/>
          </a:prstGeom>
        </p:spPr>
      </p:pic>
      <p:sp>
        <p:nvSpPr>
          <p:cNvPr id="2" name="Title 1"/>
          <p:cNvSpPr>
            <a:spLocks noGrp="1"/>
          </p:cNvSpPr>
          <p:nvPr>
            <p:ph type="title"/>
          </p:nvPr>
        </p:nvSpPr>
        <p:spPr>
          <a:xfrm>
            <a:off x="1499200" y="2077200"/>
            <a:ext cx="9347200" cy="1143000"/>
          </a:xfrm>
        </p:spPr>
        <p:txBody>
          <a:bodyPr/>
          <a:lstStyle>
            <a:lvl1pPr algn="l" eaLnBrk="1" latinLnBrk="0" hangingPunct="1">
              <a:defRPr kumimoji="0" lang="es-ES"/>
            </a:lvl1pPr>
          </a:lstStyle>
          <a:p>
            <a:pPr eaLnBrk="1" latinLnBrk="0" hangingPunct="1"/>
            <a:r>
              <a:rPr lang="es-ES"/>
              <a:t>Haga clic para modificar el estilo de título del patrón</a:t>
            </a:r>
            <a:endParaRPr/>
          </a:p>
        </p:txBody>
      </p:sp>
    </p:spTree>
    <p:extLst>
      <p:ext uri="{BB962C8B-B14F-4D97-AF65-F5344CB8AC3E}">
        <p14:creationId xmlns:p14="http://schemas.microsoft.com/office/powerpoint/2010/main" val="113780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ólo el título: Énf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pPr/>
              <a:t>23/04/2026</a:t>
            </a:fld>
            <a:endParaRPr kumimoji="0" lang="es-ES"/>
          </a:p>
        </p:txBody>
      </p:sp>
      <p:sp>
        <p:nvSpPr>
          <p:cNvPr id="3" name="Footer Placeholder 2"/>
          <p:cNvSpPr>
            <a:spLocks noGrp="1"/>
          </p:cNvSpPr>
          <p:nvPr>
            <p:ph type="ftr" sz="quarter" idx="11"/>
          </p:nvPr>
        </p:nvSpPr>
        <p:spPr/>
        <p:txBody>
          <a:bodyPr/>
          <a:lstStyle/>
          <a:p>
            <a:endParaRPr kumimoji="0" lang="es-ES"/>
          </a:p>
        </p:txBody>
      </p:sp>
      <p:sp>
        <p:nvSpPr>
          <p:cNvPr id="4" name="Slide Number Placeholder 3"/>
          <p:cNvSpPr>
            <a:spLocks noGrp="1"/>
          </p:cNvSpPr>
          <p:nvPr>
            <p:ph type="sldNum" sz="quarter" idx="12"/>
          </p:nvPr>
        </p:nvSpPr>
        <p:spPr/>
        <p:txBody>
          <a:bodyPr/>
          <a:lstStyle/>
          <a:p>
            <a:fld id="{240D5ECE-8B49-45CD-BE81-EF81920D1969}" type="slidenum">
              <a:pPr/>
              <a:t>‹Nº›</a:t>
            </a:fld>
            <a:endParaRPr kumimoji="0" lang="es-ES"/>
          </a:p>
        </p:txBody>
      </p:sp>
      <p:sp>
        <p:nvSpPr>
          <p:cNvPr id="6" name="Title 1"/>
          <p:cNvSpPr>
            <a:spLocks noGrp="1"/>
          </p:cNvSpPr>
          <p:nvPr>
            <p:ph type="title" hasCustomPrompt="1"/>
          </p:nvPr>
        </p:nvSpPr>
        <p:spPr>
          <a:xfrm>
            <a:off x="387200" y="3081000"/>
            <a:ext cx="11582400" cy="1095600"/>
          </a:xfrm>
        </p:spPr>
        <p:txBody>
          <a:bodyPr>
            <a:normAutofit/>
          </a:bodyPr>
          <a:lstStyle>
            <a:lvl1pPr algn="ctr" eaLnBrk="1" latinLnBrk="0" hangingPunct="1">
              <a:defRPr kumimoji="0" lang="es-ES" sz="4600" b="1" kern="1200" spc="-150" baseline="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kumimoji="0" lang="es-ES"/>
              <a:t>Haga clic para modificar el estilo de título del patrón</a:t>
            </a:r>
          </a:p>
        </p:txBody>
      </p:sp>
      <p:sp>
        <p:nvSpPr>
          <p:cNvPr id="7" name="Text Placeholder 2"/>
          <p:cNvSpPr>
            <a:spLocks noGrp="1"/>
          </p:cNvSpPr>
          <p:nvPr>
            <p:ph type="body" idx="1"/>
          </p:nvPr>
        </p:nvSpPr>
        <p:spPr>
          <a:xfrm>
            <a:off x="378603" y="2424752"/>
            <a:ext cx="11592000" cy="639762"/>
          </a:xfrm>
        </p:spPr>
        <p:txBody>
          <a:bodyPr anchor="b">
            <a:normAutofit/>
          </a:bodyPr>
          <a:lstStyle>
            <a:lvl1pPr marL="0" indent="0" algn="ctr" eaLnBrk="1" latinLnBrk="0" hangingPunct="1">
              <a:buNone/>
              <a:defRPr kumimoji="0" lang="es-ES" sz="2800" kern="1200">
                <a:solidFill>
                  <a:srgbClr val="2E507A">
                    <a:alpha val="81000"/>
                  </a:srgbClr>
                </a:solidFill>
                <a:latin typeface="+mn-lt"/>
                <a:ea typeface="+mn-ea"/>
                <a:cs typeface="+mn-cs"/>
              </a:defRPr>
            </a:lvl1pPr>
            <a:lvl2pPr marL="457200" indent="0" eaLnBrk="1" latinLnBrk="0" hangingPunct="1">
              <a:buNone/>
              <a:defRPr kumimoji="0" lang="es-ES" sz="2000" b="1"/>
            </a:lvl2pPr>
            <a:lvl3pPr marL="914400" indent="0" eaLnBrk="1" latinLnBrk="0" hangingPunct="1">
              <a:buNone/>
              <a:defRPr kumimoji="0" lang="es-ES" sz="1800" b="1"/>
            </a:lvl3pPr>
            <a:lvl4pPr marL="1371600" indent="0" eaLnBrk="1" latinLnBrk="0" hangingPunct="1">
              <a:buNone/>
              <a:defRPr kumimoji="0" lang="es-ES" sz="1600" b="1"/>
            </a:lvl4pPr>
            <a:lvl5pPr marL="1828800" indent="0" eaLnBrk="1" latinLnBrk="0" hangingPunct="1">
              <a:buNone/>
              <a:defRPr kumimoji="0" lang="es-ES" sz="1600" b="1"/>
            </a:lvl5pPr>
            <a:lvl6pPr marL="2286000" indent="0" eaLnBrk="1" latinLnBrk="0" hangingPunct="1">
              <a:buNone/>
              <a:defRPr kumimoji="0" lang="es-ES" sz="1600" b="1"/>
            </a:lvl6pPr>
            <a:lvl7pPr marL="2743200" indent="0" eaLnBrk="1" latinLnBrk="0" hangingPunct="1">
              <a:buNone/>
              <a:defRPr kumimoji="0" lang="es-ES" sz="1600" b="1"/>
            </a:lvl7pPr>
            <a:lvl8pPr marL="3200400" indent="0" eaLnBrk="1" latinLnBrk="0" hangingPunct="1">
              <a:buNone/>
              <a:defRPr kumimoji="0" lang="es-ES" sz="1600" b="1"/>
            </a:lvl8pPr>
            <a:lvl9pPr marL="3657600" indent="0" eaLnBrk="1" latinLnBrk="0" hangingPunct="1">
              <a:buNone/>
              <a:defRPr kumimoji="0" lang="es-ES" sz="1600" b="1"/>
            </a:lvl9pPr>
          </a:lstStyle>
          <a:p>
            <a:pPr lvl="0" eaLnBrk="1" latinLnBrk="0" hangingPunct="1"/>
            <a:r>
              <a:rPr lang="es-ES"/>
              <a:t>Haga clic para modificar el estilo de texto del patrón</a:t>
            </a:r>
          </a:p>
        </p:txBody>
      </p:sp>
    </p:spTree>
    <p:extLst>
      <p:ext uri="{BB962C8B-B14F-4D97-AF65-F5344CB8AC3E}">
        <p14:creationId xmlns:p14="http://schemas.microsoft.com/office/powerpoint/2010/main" val="137290986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ítulo con texto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eaLnBrk="1" latinLnBrk="0" hangingPunct="1">
              <a:defRPr kumimoji="0" lang="es-ES">
                <a:solidFill>
                  <a:schemeClr val="bg1"/>
                </a:solidFill>
              </a:defRPr>
            </a:lvl1pPr>
          </a:lstStyle>
          <a:p>
            <a:fld id="{A258050E-B668-4FA7-85AD-C750C80A6E9B}" type="datetimeFigureOut">
              <a:pPr/>
              <a:t>23/04/2026</a:t>
            </a:fld>
            <a:endParaRPr kumimoji="0" lang="es-ES"/>
          </a:p>
        </p:txBody>
      </p:sp>
      <p:sp>
        <p:nvSpPr>
          <p:cNvPr id="4" name="Footer Placeholder 3"/>
          <p:cNvSpPr>
            <a:spLocks noGrp="1"/>
          </p:cNvSpPr>
          <p:nvPr>
            <p:ph type="ftr" sz="quarter" idx="11"/>
          </p:nvPr>
        </p:nvSpPr>
        <p:spPr/>
        <p:txBody>
          <a:bodyPr/>
          <a:lstStyle>
            <a:lvl1pPr eaLnBrk="1" latinLnBrk="0" hangingPunct="1">
              <a:defRPr kumimoji="0" lang="es-ES">
                <a:solidFill>
                  <a:schemeClr val="bg1"/>
                </a:solidFill>
              </a:defRPr>
            </a:lvl1pPr>
          </a:lstStyle>
          <a:p>
            <a:endParaRPr kumimoji="0" lang="es-ES"/>
          </a:p>
        </p:txBody>
      </p:sp>
      <p:sp>
        <p:nvSpPr>
          <p:cNvPr id="5" name="Slide Number Placeholder 4"/>
          <p:cNvSpPr>
            <a:spLocks noGrp="1"/>
          </p:cNvSpPr>
          <p:nvPr>
            <p:ph type="sldNum" sz="quarter" idx="12"/>
          </p:nvPr>
        </p:nvSpPr>
        <p:spPr/>
        <p:txBody>
          <a:bodyPr/>
          <a:lstStyle>
            <a:lvl1pPr eaLnBrk="1" latinLnBrk="0" hangingPunct="1">
              <a:defRPr kumimoji="0" lang="es-ES">
                <a:solidFill>
                  <a:schemeClr val="bg1"/>
                </a:solidFill>
              </a:defRPr>
            </a:lvl1pPr>
          </a:lstStyle>
          <a:p>
            <a:fld id="{240D5ECE-8B49-45CD-BE81-EF81920D1969}" type="slidenum">
              <a:pPr/>
              <a:t>‹Nº›</a:t>
            </a:fld>
            <a:endParaRPr kumimoji="0" lang="es-ES"/>
          </a:p>
        </p:txBody>
      </p:sp>
      <p:sp>
        <p:nvSpPr>
          <p:cNvPr id="7" name="Rectangle 6"/>
          <p:cNvSpPr/>
          <p:nvPr userDrawn="1"/>
        </p:nvSpPr>
        <p:spPr>
          <a:xfrm>
            <a:off x="0" y="2895600"/>
            <a:ext cx="100584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s-ES" sz="1800"/>
          </a:p>
        </p:txBody>
      </p:sp>
      <p:sp>
        <p:nvSpPr>
          <p:cNvPr id="9" name="Title 1"/>
          <p:cNvSpPr>
            <a:spLocks noGrp="1"/>
          </p:cNvSpPr>
          <p:nvPr>
            <p:ph type="title"/>
          </p:nvPr>
        </p:nvSpPr>
        <p:spPr>
          <a:xfrm>
            <a:off x="553156" y="3200400"/>
            <a:ext cx="9347200" cy="1676400"/>
          </a:xfrm>
        </p:spPr>
        <p:txBody>
          <a:bodyPr>
            <a:normAutofit/>
          </a:bodyPr>
          <a:lstStyle>
            <a:lvl1pPr marL="0" algn="l" defTabSz="914400" rtl="0" eaLnBrk="1" latinLnBrk="0" hangingPunct="1">
              <a:defRPr kumimoji="0" lang="es-ES" sz="4000" kern="1200">
                <a:solidFill>
                  <a:schemeClr val="bg1"/>
                </a:solidFill>
                <a:latin typeface="+mn-lt"/>
                <a:ea typeface="+mn-ea"/>
                <a:cs typeface="+mn-cs"/>
              </a:defRPr>
            </a:lvl1pPr>
          </a:lstStyle>
          <a:p>
            <a:pPr eaLnBrk="1" latinLnBrk="0" hangingPunct="1"/>
            <a:r>
              <a:rPr lang="es-ES"/>
              <a:t>Haga clic para modificar el estilo de título del patrón</a:t>
            </a:r>
            <a:endParaRPr/>
          </a:p>
        </p:txBody>
      </p:sp>
      <p:sp>
        <p:nvSpPr>
          <p:cNvPr id="10" name="Text Placeholder 15"/>
          <p:cNvSpPr>
            <a:spLocks noGrp="1"/>
          </p:cNvSpPr>
          <p:nvPr>
            <p:ph type="body" sz="quarter" idx="14" hasCustomPrompt="1"/>
          </p:nvPr>
        </p:nvSpPr>
        <p:spPr>
          <a:xfrm>
            <a:off x="6197600" y="664780"/>
            <a:ext cx="5588000" cy="381000"/>
          </a:xfrm>
        </p:spPr>
        <p:txBody>
          <a:bodyPr>
            <a:normAutofit/>
          </a:bodyPr>
          <a:lstStyle>
            <a:lvl1pPr algn="r" eaLnBrk="1" latinLnBrk="0" hangingPunct="1">
              <a:buNone/>
              <a:defRPr kumimoji="0" lang="es-ES" sz="1800" b="1" kern="1200">
                <a:solidFill>
                  <a:schemeClr val="bg1">
                    <a:lumMod val="65000"/>
                  </a:schemeClr>
                </a:solidFill>
                <a:latin typeface="Calibri" pitchFamily="34" charset="0"/>
                <a:ea typeface="+mn-ea"/>
                <a:cs typeface="+mn-cs"/>
              </a:defRPr>
            </a:lvl1pPr>
          </a:lstStyle>
          <a:p>
            <a:pPr lvl="0"/>
            <a:r>
              <a:rPr kumimoji="0" lang="es-ES"/>
              <a:t>Haga clic para modificar el estilo de subtítulo del patrón</a:t>
            </a:r>
          </a:p>
        </p:txBody>
      </p:sp>
    </p:spTree>
    <p:extLst>
      <p:ext uri="{BB962C8B-B14F-4D97-AF65-F5344CB8AC3E}">
        <p14:creationId xmlns:p14="http://schemas.microsoft.com/office/powerpoint/2010/main" val="3918773673"/>
      </p:ext>
    </p:extLst>
  </p:cSld>
  <p:clrMapOvr>
    <a:masterClrMapping/>
  </p:clrMapOvr>
  <mc:AlternateContent xmlns:mc="http://schemas.openxmlformats.org/markup-compatibility/2006" xmlns:p14="http://schemas.microsoft.com/office/powerpoint/2010/main">
    <mc:Choice Requires="p14">
      <p:transition spd="slow" p14:dur="2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F4FFC7-F0D6-0562-0D33-FA348CA05C8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3CE78173-7F49-A534-558E-51606F14A4F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12F38AD-E982-45CC-4CFD-607BB380B195}"/>
              </a:ext>
            </a:extLst>
          </p:cNvPr>
          <p:cNvSpPr>
            <a:spLocks noGrp="1"/>
          </p:cNvSpPr>
          <p:nvPr>
            <p:ph type="dt" sz="half" idx="10"/>
          </p:nvPr>
        </p:nvSpPr>
        <p:spPr/>
        <p:txBody>
          <a:bodyPr/>
          <a:lstStyle/>
          <a:p>
            <a:fld id="{25E989E0-28E5-3A40-968E-E43A47EE3BDA}" type="datetimeFigureOut">
              <a:rPr lang="es-ES_tradnl" smtClean="0"/>
              <a:t>23/04/2026</a:t>
            </a:fld>
            <a:endParaRPr lang="es-ES_tradnl"/>
          </a:p>
        </p:txBody>
      </p:sp>
      <p:sp>
        <p:nvSpPr>
          <p:cNvPr id="5" name="Marcador de pie de página 4">
            <a:extLst>
              <a:ext uri="{FF2B5EF4-FFF2-40B4-BE49-F238E27FC236}">
                <a16:creationId xmlns:a16="http://schemas.microsoft.com/office/drawing/2014/main" id="{04F72EFA-2666-5B31-3141-8401219FDD71}"/>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C5B82004-2486-587A-5E39-9E23835E9144}"/>
              </a:ext>
            </a:extLst>
          </p:cNvPr>
          <p:cNvSpPr>
            <a:spLocks noGrp="1"/>
          </p:cNvSpPr>
          <p:nvPr>
            <p:ph type="sldNum" sz="quarter" idx="12"/>
          </p:nvPr>
        </p:nvSpPr>
        <p:spPr/>
        <p:txBody>
          <a:bodyPr/>
          <a:lstStyle/>
          <a:p>
            <a:fld id="{4C56A599-0B2D-2442-952A-9188FCC6616E}" type="slidenum">
              <a:rPr lang="es-ES_tradnl" smtClean="0"/>
              <a:t>‹Nº›</a:t>
            </a:fld>
            <a:endParaRPr lang="es-ES_tradnl"/>
          </a:p>
        </p:txBody>
      </p:sp>
    </p:spTree>
    <p:extLst>
      <p:ext uri="{BB962C8B-B14F-4D97-AF65-F5344CB8AC3E}">
        <p14:creationId xmlns:p14="http://schemas.microsoft.com/office/powerpoint/2010/main" val="9730529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1" y="609600"/>
            <a:ext cx="4011084" cy="825500"/>
          </a:xfrm>
        </p:spPr>
        <p:txBody>
          <a:bodyPr anchor="b"/>
          <a:lstStyle>
            <a:lvl1pPr algn="l" eaLnBrk="1" latinLnBrk="0" hangingPunct="1">
              <a:defRPr kumimoji="0" lang="es-ES" sz="2000" b="1"/>
            </a:lvl1pPr>
          </a:lstStyle>
          <a:p>
            <a:pPr eaLnBrk="1" latinLnBrk="0" hangingPunct="1"/>
            <a:r>
              <a:rPr lang="es-ES"/>
              <a:t>Haga clic para modificar el estilo de título del patrón</a:t>
            </a:r>
            <a:endParaRPr/>
          </a:p>
        </p:txBody>
      </p:sp>
      <p:sp>
        <p:nvSpPr>
          <p:cNvPr id="3" name="Content Placeholder 2"/>
          <p:cNvSpPr>
            <a:spLocks noGrp="1"/>
          </p:cNvSpPr>
          <p:nvPr>
            <p:ph idx="1"/>
          </p:nvPr>
        </p:nvSpPr>
        <p:spPr>
          <a:xfrm>
            <a:off x="5071533" y="609600"/>
            <a:ext cx="6815667" cy="5334000"/>
          </a:xfrm>
        </p:spPr>
        <p:txBody>
          <a:bodyPr/>
          <a:lstStyle>
            <a:lvl1pPr eaLnBrk="1" latinLnBrk="0" hangingPunct="1">
              <a:defRPr kumimoji="0" lang="es-ES" sz="2800">
                <a:solidFill>
                  <a:schemeClr val="bg1"/>
                </a:solidFill>
              </a:defRPr>
            </a:lvl1pPr>
            <a:lvl2pPr eaLnBrk="1" latinLnBrk="0" hangingPunct="1">
              <a:defRPr kumimoji="0" lang="es-ES" sz="2800">
                <a:solidFill>
                  <a:schemeClr val="bg1"/>
                </a:solidFill>
              </a:defRPr>
            </a:lvl2pPr>
            <a:lvl3pPr eaLnBrk="1" latinLnBrk="0" hangingPunct="1">
              <a:defRPr kumimoji="0" lang="es-ES" sz="2400">
                <a:solidFill>
                  <a:schemeClr val="bg1"/>
                </a:solidFill>
              </a:defRPr>
            </a:lvl3pPr>
            <a:lvl4pPr eaLnBrk="1" latinLnBrk="0" hangingPunct="1">
              <a:defRPr kumimoji="0" lang="es-ES" sz="2000">
                <a:solidFill>
                  <a:schemeClr val="bg1"/>
                </a:solidFill>
              </a:defRPr>
            </a:lvl4pPr>
            <a:lvl5pPr eaLnBrk="1" latinLnBrk="0" hangingPunct="1">
              <a:defRPr kumimoji="0" lang="es-ES" sz="2000">
                <a:solidFill>
                  <a:schemeClr val="bg1"/>
                </a:solidFill>
              </a:defRPr>
            </a:lvl5pPr>
            <a:lvl6pPr eaLnBrk="1" latinLnBrk="0" hangingPunct="1">
              <a:defRPr kumimoji="0" lang="es-ES" sz="2000"/>
            </a:lvl6pPr>
            <a:lvl7pPr eaLnBrk="1" latinLnBrk="0" hangingPunct="1">
              <a:defRPr kumimoji="0" lang="es-ES" sz="2000"/>
            </a:lvl7pPr>
            <a:lvl8pPr eaLnBrk="1" latinLnBrk="0" hangingPunct="1">
              <a:defRPr kumimoji="0" lang="es-ES" sz="2000"/>
            </a:lvl8pPr>
            <a:lvl9pPr eaLnBrk="1" latinLnBrk="0" hangingPunct="1">
              <a:defRPr kumimoji="0" lang="es-ES" sz="2000"/>
            </a:lvl9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a:p>
        </p:txBody>
      </p:sp>
      <p:sp>
        <p:nvSpPr>
          <p:cNvPr id="4" name="Text Placeholder 3"/>
          <p:cNvSpPr>
            <a:spLocks noGrp="1"/>
          </p:cNvSpPr>
          <p:nvPr>
            <p:ph type="body" sz="half" idx="2"/>
          </p:nvPr>
        </p:nvSpPr>
        <p:spPr>
          <a:xfrm>
            <a:off x="304801" y="1435102"/>
            <a:ext cx="4011084" cy="3822699"/>
          </a:xfrm>
        </p:spPr>
        <p:txBody>
          <a:bodyPr/>
          <a:lstStyle>
            <a:lvl1pPr marL="0" indent="0" eaLnBrk="1" latinLnBrk="0" hangingPunct="1">
              <a:buNone/>
              <a:defRPr kumimoji="0" lang="es-ES" sz="1400">
                <a:solidFill>
                  <a:schemeClr val="tx1">
                    <a:lumMod val="75000"/>
                    <a:lumOff val="25000"/>
                  </a:schemeClr>
                </a:solidFill>
              </a:defRPr>
            </a:lvl1pPr>
            <a:lvl2pPr marL="457200" indent="0" eaLnBrk="1" latinLnBrk="0" hangingPunct="1">
              <a:buNone/>
              <a:defRPr kumimoji="0" lang="es-ES" sz="1200"/>
            </a:lvl2pPr>
            <a:lvl3pPr marL="914400" indent="0" eaLnBrk="1" latinLnBrk="0" hangingPunct="1">
              <a:buNone/>
              <a:defRPr kumimoji="0" lang="es-ES" sz="1000"/>
            </a:lvl3pPr>
            <a:lvl4pPr marL="1371600" indent="0" eaLnBrk="1" latinLnBrk="0" hangingPunct="1">
              <a:buNone/>
              <a:defRPr kumimoji="0" lang="es-ES" sz="900"/>
            </a:lvl4pPr>
            <a:lvl5pPr marL="1828800" indent="0" eaLnBrk="1" latinLnBrk="0" hangingPunct="1">
              <a:buNone/>
              <a:defRPr kumimoji="0" lang="es-ES" sz="900"/>
            </a:lvl5pPr>
            <a:lvl6pPr marL="2286000" indent="0" eaLnBrk="1" latinLnBrk="0" hangingPunct="1">
              <a:buNone/>
              <a:defRPr kumimoji="0" lang="es-ES" sz="900"/>
            </a:lvl6pPr>
            <a:lvl7pPr marL="2743200" indent="0" eaLnBrk="1" latinLnBrk="0" hangingPunct="1">
              <a:buNone/>
              <a:defRPr kumimoji="0" lang="es-ES" sz="900"/>
            </a:lvl7pPr>
            <a:lvl8pPr marL="3200400" indent="0" eaLnBrk="1" latinLnBrk="0" hangingPunct="1">
              <a:buNone/>
              <a:defRPr kumimoji="0" lang="es-ES" sz="900"/>
            </a:lvl8pPr>
            <a:lvl9pPr marL="3657600" indent="0" eaLnBrk="1" latinLnBrk="0" hangingPunct="1">
              <a:buNone/>
              <a:defRPr kumimoji="0" lang="es-ES" sz="900"/>
            </a:lvl9pPr>
          </a:lstStyle>
          <a:p>
            <a:pPr lvl="0" eaLnBrk="1" latinLnBrk="0" hangingPunct="1"/>
            <a:r>
              <a:rPr lang="es-ES"/>
              <a:t>Haga clic para modificar el estilo de texto del patrón</a:t>
            </a:r>
          </a:p>
        </p:txBody>
      </p:sp>
      <p:sp>
        <p:nvSpPr>
          <p:cNvPr id="5" name="Date Placeholder 4"/>
          <p:cNvSpPr>
            <a:spLocks noGrp="1"/>
          </p:cNvSpPr>
          <p:nvPr>
            <p:ph type="dt" sz="half" idx="10"/>
          </p:nvPr>
        </p:nvSpPr>
        <p:spPr/>
        <p:txBody>
          <a:bodyPr/>
          <a:lstStyle>
            <a:lvl1pPr eaLnBrk="1" latinLnBrk="0" hangingPunct="1">
              <a:defRPr kumimoji="0" lang="es-ES">
                <a:solidFill>
                  <a:schemeClr val="bg1"/>
                </a:solidFill>
              </a:defRPr>
            </a:lvl1pPr>
          </a:lstStyle>
          <a:p>
            <a:fld id="{A258050E-B668-4FA7-85AD-C750C80A6E9B}" type="datetimeFigureOut">
              <a:pPr/>
              <a:t>23/04/2026</a:t>
            </a:fld>
            <a:endParaRPr kumimoji="0" lang="es-ES"/>
          </a:p>
        </p:txBody>
      </p:sp>
      <p:sp>
        <p:nvSpPr>
          <p:cNvPr id="6" name="Footer Placeholder 5"/>
          <p:cNvSpPr>
            <a:spLocks noGrp="1"/>
          </p:cNvSpPr>
          <p:nvPr>
            <p:ph type="ftr" sz="quarter" idx="11"/>
          </p:nvPr>
        </p:nvSpPr>
        <p:spPr/>
        <p:txBody>
          <a:bodyPr/>
          <a:lstStyle>
            <a:lvl1pPr eaLnBrk="1" latinLnBrk="0" hangingPunct="1">
              <a:defRPr kumimoji="0" lang="es-ES">
                <a:solidFill>
                  <a:schemeClr val="bg1"/>
                </a:solidFill>
              </a:defRPr>
            </a:lvl1pPr>
          </a:lstStyle>
          <a:p>
            <a:endParaRPr kumimoji="0" lang="es-ES"/>
          </a:p>
        </p:txBody>
      </p:sp>
      <p:sp>
        <p:nvSpPr>
          <p:cNvPr id="7" name="Slide Number Placeholder 6"/>
          <p:cNvSpPr>
            <a:spLocks noGrp="1"/>
          </p:cNvSpPr>
          <p:nvPr>
            <p:ph type="sldNum" sz="quarter" idx="12"/>
          </p:nvPr>
        </p:nvSpPr>
        <p:spPr/>
        <p:txBody>
          <a:bodyPr/>
          <a:lstStyle>
            <a:lvl1pPr eaLnBrk="1" latinLnBrk="0" hangingPunct="1">
              <a:defRPr kumimoji="0" lang="es-ES">
                <a:solidFill>
                  <a:schemeClr val="bg1"/>
                </a:solidFill>
              </a:defRPr>
            </a:lvl1pPr>
          </a:lstStyle>
          <a:p>
            <a:fld id="{240D5ECE-8B49-45CD-BE81-EF81920D1969}" type="slidenum">
              <a:pPr/>
              <a:t>‹Nº›</a:t>
            </a:fld>
            <a:endParaRPr kumimoji="0" lang="es-ES"/>
          </a:p>
        </p:txBody>
      </p:sp>
    </p:spTree>
    <p:extLst>
      <p:ext uri="{BB962C8B-B14F-4D97-AF65-F5344CB8AC3E}">
        <p14:creationId xmlns:p14="http://schemas.microsoft.com/office/powerpoint/2010/main" val="4678415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ntenido multimedia con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eaLnBrk="1" latinLnBrk="0" hangingPunct="1">
              <a:defRPr kumimoji="0" lang="es-ES">
                <a:solidFill>
                  <a:schemeClr val="bg1"/>
                </a:solidFill>
              </a:defRPr>
            </a:lvl1pPr>
          </a:lstStyle>
          <a:p>
            <a:fld id="{A258050E-B668-4FA7-85AD-C750C80A6E9B}" type="datetimeFigureOut">
              <a:pPr/>
              <a:t>23/04/2026</a:t>
            </a:fld>
            <a:endParaRPr kumimoji="0" lang="es-ES"/>
          </a:p>
        </p:txBody>
      </p:sp>
      <p:sp>
        <p:nvSpPr>
          <p:cNvPr id="4" name="Footer Placeholder 3"/>
          <p:cNvSpPr>
            <a:spLocks noGrp="1"/>
          </p:cNvSpPr>
          <p:nvPr>
            <p:ph type="ftr" sz="quarter" idx="11"/>
          </p:nvPr>
        </p:nvSpPr>
        <p:spPr/>
        <p:txBody>
          <a:bodyPr/>
          <a:lstStyle>
            <a:lvl1pPr eaLnBrk="1" latinLnBrk="0" hangingPunct="1">
              <a:defRPr kumimoji="0" lang="es-ES">
                <a:solidFill>
                  <a:schemeClr val="bg1"/>
                </a:solidFill>
              </a:defRPr>
            </a:lvl1pPr>
          </a:lstStyle>
          <a:p>
            <a:endParaRPr kumimoji="0" lang="es-ES"/>
          </a:p>
        </p:txBody>
      </p:sp>
      <p:sp>
        <p:nvSpPr>
          <p:cNvPr id="5" name="Slide Number Placeholder 4"/>
          <p:cNvSpPr>
            <a:spLocks noGrp="1"/>
          </p:cNvSpPr>
          <p:nvPr>
            <p:ph type="sldNum" sz="quarter" idx="12"/>
          </p:nvPr>
        </p:nvSpPr>
        <p:spPr/>
        <p:txBody>
          <a:bodyPr/>
          <a:lstStyle>
            <a:lvl1pPr eaLnBrk="1" latinLnBrk="0" hangingPunct="1">
              <a:defRPr kumimoji="0" lang="es-ES">
                <a:solidFill>
                  <a:schemeClr val="bg1"/>
                </a:solidFill>
              </a:defRPr>
            </a:lvl1pPr>
          </a:lstStyle>
          <a:p>
            <a:fld id="{240D5ECE-8B49-45CD-BE81-EF81920D1969}" type="slidenum">
              <a:pPr/>
              <a:t>‹Nº›</a:t>
            </a:fld>
            <a:endParaRPr kumimoji="0" lang="es-ES"/>
          </a:p>
        </p:txBody>
      </p:sp>
      <p:sp>
        <p:nvSpPr>
          <p:cNvPr id="6" name="Rectangle 5"/>
          <p:cNvSpPr/>
          <p:nvPr userDrawn="1"/>
        </p:nvSpPr>
        <p:spPr>
          <a:xfrm>
            <a:off x="793684" y="4800600"/>
            <a:ext cx="6498336"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s-ES" sz="1800" b="1">
              <a:latin typeface="Georgia" pitchFamily="18" charset="0"/>
            </a:endParaRPr>
          </a:p>
        </p:txBody>
      </p:sp>
      <p:sp>
        <p:nvSpPr>
          <p:cNvPr id="7" name="Title 1"/>
          <p:cNvSpPr>
            <a:spLocks noGrp="1"/>
          </p:cNvSpPr>
          <p:nvPr>
            <p:ph type="title"/>
          </p:nvPr>
        </p:nvSpPr>
        <p:spPr>
          <a:xfrm>
            <a:off x="808736" y="4800600"/>
            <a:ext cx="6412325" cy="566738"/>
          </a:xfrm>
        </p:spPr>
        <p:txBody>
          <a:bodyPr anchor="b">
            <a:normAutofit/>
          </a:bodyPr>
          <a:lstStyle>
            <a:lvl1pPr algn="ctr" eaLnBrk="1" latinLnBrk="0" hangingPunct="1">
              <a:defRPr kumimoji="0" lang="es-ES" sz="1800" b="0" i="1">
                <a:solidFill>
                  <a:schemeClr val="bg1">
                    <a:lumMod val="85000"/>
                  </a:schemeClr>
                </a:solidFill>
                <a:latin typeface="Georgia" pitchFamily="18" charset="0"/>
              </a:defRPr>
            </a:lvl1pPr>
          </a:lstStyle>
          <a:p>
            <a:pPr eaLnBrk="1" latinLnBrk="0" hangingPunct="1"/>
            <a:r>
              <a:rPr lang="es-ES"/>
              <a:t>Haga clic para modificar el estilo de título del patrón</a:t>
            </a:r>
            <a:endParaRPr/>
          </a:p>
        </p:txBody>
      </p:sp>
      <p:sp>
        <p:nvSpPr>
          <p:cNvPr id="9" name="Media Placeholder 8"/>
          <p:cNvSpPr>
            <a:spLocks noGrp="1"/>
          </p:cNvSpPr>
          <p:nvPr>
            <p:ph type="media" sz="quarter" idx="13"/>
          </p:nvPr>
        </p:nvSpPr>
        <p:spPr>
          <a:xfrm>
            <a:off x="782696" y="838200"/>
            <a:ext cx="6498336" cy="3812822"/>
          </a:xfrm>
        </p:spPr>
        <p:txBody>
          <a:bodyPr/>
          <a:lstStyle>
            <a:lvl1pPr eaLnBrk="1" latinLnBrk="0" hangingPunct="1">
              <a:buNone/>
              <a:defRPr kumimoji="0" lang="es-ES"/>
            </a:lvl1pPr>
          </a:lstStyle>
          <a:p>
            <a:pPr eaLnBrk="1" latinLnBrk="0" hangingPunct="1"/>
            <a:r>
              <a:rPr lang="es-ES"/>
              <a:t>Haga clic en el icono para agregar medios</a:t>
            </a:r>
            <a:endParaRPr/>
          </a:p>
        </p:txBody>
      </p:sp>
      <p:sp>
        <p:nvSpPr>
          <p:cNvPr id="11" name="Text Placeholder 10"/>
          <p:cNvSpPr>
            <a:spLocks noGrp="1"/>
          </p:cNvSpPr>
          <p:nvPr>
            <p:ph type="body" sz="quarter" idx="14"/>
          </p:nvPr>
        </p:nvSpPr>
        <p:spPr>
          <a:xfrm>
            <a:off x="7702484" y="838201"/>
            <a:ext cx="3759200" cy="4636911"/>
          </a:xfrm>
        </p:spPr>
        <p:txBody>
          <a:bodyPr>
            <a:normAutofit/>
          </a:bodyPr>
          <a:lstStyle>
            <a:lvl1pPr marL="0" indent="0" algn="l" eaLnBrk="1" latinLnBrk="0" hangingPunct="1">
              <a:buNone/>
              <a:defRPr kumimoji="0" lang="es-ES" sz="2400">
                <a:solidFill>
                  <a:schemeClr val="bg1"/>
                </a:solidFill>
              </a:defRPr>
            </a:lvl1pPr>
          </a:lstStyle>
          <a:p>
            <a:pPr lvl="0" eaLnBrk="1" latinLnBrk="0" hangingPunct="1"/>
            <a:r>
              <a:rPr lang="es-ES"/>
              <a:t>Haga clic para modificar el estilo de texto del patrón</a:t>
            </a:r>
          </a:p>
        </p:txBody>
      </p:sp>
    </p:spTree>
    <p:extLst>
      <p:ext uri="{BB962C8B-B14F-4D97-AF65-F5344CB8AC3E}">
        <p14:creationId xmlns:p14="http://schemas.microsoft.com/office/powerpoint/2010/main" val="263921775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2390400" y="4800600"/>
            <a:ext cx="73344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s-ES" sz="1800" b="1">
              <a:latin typeface="Georgia" pitchFamily="18" charset="0"/>
            </a:endParaRPr>
          </a:p>
        </p:txBody>
      </p:sp>
      <p:sp>
        <p:nvSpPr>
          <p:cNvPr id="2" name="Title 1"/>
          <p:cNvSpPr>
            <a:spLocks noGrp="1"/>
          </p:cNvSpPr>
          <p:nvPr>
            <p:ph type="title"/>
          </p:nvPr>
        </p:nvSpPr>
        <p:spPr>
          <a:xfrm>
            <a:off x="2389717" y="4800600"/>
            <a:ext cx="7315200" cy="566738"/>
          </a:xfrm>
        </p:spPr>
        <p:txBody>
          <a:bodyPr anchor="b">
            <a:normAutofit/>
          </a:bodyPr>
          <a:lstStyle>
            <a:lvl1pPr algn="ctr" eaLnBrk="1" latinLnBrk="0" hangingPunct="1">
              <a:defRPr kumimoji="0" lang="es-ES" sz="1800" b="0" i="1">
                <a:solidFill>
                  <a:schemeClr val="bg1">
                    <a:lumMod val="85000"/>
                  </a:schemeClr>
                </a:solidFill>
                <a:latin typeface="Georgia" pitchFamily="18" charset="0"/>
              </a:defRPr>
            </a:lvl1pPr>
          </a:lstStyle>
          <a:p>
            <a:pPr eaLnBrk="1" latinLnBrk="0" hangingPunct="1"/>
            <a:r>
              <a:rPr lang="es-ES"/>
              <a:t>Haga clic para modificar el estilo de título del patrón</a:t>
            </a:r>
            <a:endParaRPr/>
          </a:p>
        </p:txBody>
      </p:sp>
      <p:sp>
        <p:nvSpPr>
          <p:cNvPr id="3" name="Picture Placeholder 2"/>
          <p:cNvSpPr>
            <a:spLocks noGrp="1"/>
          </p:cNvSpPr>
          <p:nvPr>
            <p:ph type="pic" idx="1"/>
          </p:nvPr>
        </p:nvSpPr>
        <p:spPr>
          <a:xfrm>
            <a:off x="2389717" y="612775"/>
            <a:ext cx="7315200" cy="4114800"/>
          </a:xfrm>
        </p:spPr>
        <p:txBody>
          <a:bodyPr/>
          <a:lstStyle>
            <a:lvl1pPr marL="0" indent="0" eaLnBrk="1" latinLnBrk="0" hangingPunct="1">
              <a:buNone/>
              <a:defRPr kumimoji="0" lang="es-ES" sz="3200"/>
            </a:lvl1pPr>
            <a:lvl2pPr marL="457200" indent="0" eaLnBrk="1" latinLnBrk="0" hangingPunct="1">
              <a:buNone/>
              <a:defRPr kumimoji="0" lang="es-ES" sz="2800"/>
            </a:lvl2pPr>
            <a:lvl3pPr marL="914400" indent="0" eaLnBrk="1" latinLnBrk="0" hangingPunct="1">
              <a:buNone/>
              <a:defRPr kumimoji="0" lang="es-ES" sz="2400"/>
            </a:lvl3pPr>
            <a:lvl4pPr marL="1371600" indent="0" eaLnBrk="1" latinLnBrk="0" hangingPunct="1">
              <a:buNone/>
              <a:defRPr kumimoji="0" lang="es-ES" sz="2000"/>
            </a:lvl4pPr>
            <a:lvl5pPr marL="1828800" indent="0" eaLnBrk="1" latinLnBrk="0" hangingPunct="1">
              <a:buNone/>
              <a:defRPr kumimoji="0" lang="es-ES" sz="2000"/>
            </a:lvl5pPr>
            <a:lvl6pPr marL="2286000" indent="0" eaLnBrk="1" latinLnBrk="0" hangingPunct="1">
              <a:buNone/>
              <a:defRPr kumimoji="0" lang="es-ES" sz="2000"/>
            </a:lvl6pPr>
            <a:lvl7pPr marL="2743200" indent="0" eaLnBrk="1" latinLnBrk="0" hangingPunct="1">
              <a:buNone/>
              <a:defRPr kumimoji="0" lang="es-ES" sz="2000"/>
            </a:lvl7pPr>
            <a:lvl8pPr marL="3200400" indent="0" eaLnBrk="1" latinLnBrk="0" hangingPunct="1">
              <a:buNone/>
              <a:defRPr kumimoji="0" lang="es-ES" sz="2000"/>
            </a:lvl8pPr>
            <a:lvl9pPr marL="3657600" indent="0" eaLnBrk="1" latinLnBrk="0" hangingPunct="1">
              <a:buNone/>
              <a:defRPr kumimoji="0" lang="es-ES" sz="2000"/>
            </a:lvl9pPr>
          </a:lstStyle>
          <a:p>
            <a:pPr eaLnBrk="1" latinLnBrk="0" hangingPunct="1"/>
            <a:r>
              <a:rPr lang="es-ES"/>
              <a:t>Haga clic en el icono para agregar una imagen</a:t>
            </a:r>
            <a:endParaRPr/>
          </a:p>
        </p:txBody>
      </p:sp>
      <p:sp>
        <p:nvSpPr>
          <p:cNvPr id="4" name="Text Placeholder 3"/>
          <p:cNvSpPr>
            <a:spLocks noGrp="1"/>
          </p:cNvSpPr>
          <p:nvPr>
            <p:ph type="body" sz="half" idx="2"/>
          </p:nvPr>
        </p:nvSpPr>
        <p:spPr>
          <a:xfrm>
            <a:off x="2389717" y="5562600"/>
            <a:ext cx="7315200" cy="609600"/>
          </a:xfrm>
        </p:spPr>
        <p:txBody>
          <a:bodyPr/>
          <a:lstStyle>
            <a:lvl1pPr marL="0" indent="0" algn="ctr" eaLnBrk="1" latinLnBrk="0" hangingPunct="1">
              <a:buNone/>
              <a:defRPr kumimoji="0" lang="es-ES" sz="1400"/>
            </a:lvl1pPr>
            <a:lvl2pPr marL="457200" indent="0" eaLnBrk="1" latinLnBrk="0" hangingPunct="1">
              <a:buNone/>
              <a:defRPr kumimoji="0" lang="es-ES" sz="1200"/>
            </a:lvl2pPr>
            <a:lvl3pPr marL="914400" indent="0" eaLnBrk="1" latinLnBrk="0" hangingPunct="1">
              <a:buNone/>
              <a:defRPr kumimoji="0" lang="es-ES" sz="1000"/>
            </a:lvl3pPr>
            <a:lvl4pPr marL="1371600" indent="0" eaLnBrk="1" latinLnBrk="0" hangingPunct="1">
              <a:buNone/>
              <a:defRPr kumimoji="0" lang="es-ES" sz="900"/>
            </a:lvl4pPr>
            <a:lvl5pPr marL="1828800" indent="0" eaLnBrk="1" latinLnBrk="0" hangingPunct="1">
              <a:buNone/>
              <a:defRPr kumimoji="0" lang="es-ES" sz="900"/>
            </a:lvl5pPr>
            <a:lvl6pPr marL="2286000" indent="0" eaLnBrk="1" latinLnBrk="0" hangingPunct="1">
              <a:buNone/>
              <a:defRPr kumimoji="0" lang="es-ES" sz="900"/>
            </a:lvl6pPr>
            <a:lvl7pPr marL="2743200" indent="0" eaLnBrk="1" latinLnBrk="0" hangingPunct="1">
              <a:buNone/>
              <a:defRPr kumimoji="0" lang="es-ES" sz="900"/>
            </a:lvl7pPr>
            <a:lvl8pPr marL="3200400" indent="0" eaLnBrk="1" latinLnBrk="0" hangingPunct="1">
              <a:buNone/>
              <a:defRPr kumimoji="0" lang="es-ES" sz="900"/>
            </a:lvl8pPr>
            <a:lvl9pPr marL="3657600" indent="0" eaLnBrk="1" latinLnBrk="0" hangingPunct="1">
              <a:buNone/>
              <a:defRPr kumimoji="0" lang="es-ES" sz="900"/>
            </a:lvl9pPr>
          </a:lstStyle>
          <a:p>
            <a:pPr lvl="0" eaLnBrk="1" latinLnBrk="0" hangingPunct="1"/>
            <a:r>
              <a:rPr lang="es-ES"/>
              <a:t>Haga clic para modificar el estilo de texto del patrón</a:t>
            </a:r>
          </a:p>
        </p:txBody>
      </p:sp>
      <p:sp>
        <p:nvSpPr>
          <p:cNvPr id="5" name="Date Placeholder 4"/>
          <p:cNvSpPr>
            <a:spLocks noGrp="1"/>
          </p:cNvSpPr>
          <p:nvPr>
            <p:ph type="dt" sz="half" idx="10"/>
          </p:nvPr>
        </p:nvSpPr>
        <p:spPr/>
        <p:txBody>
          <a:bodyPr/>
          <a:lstStyle>
            <a:lvl1pPr eaLnBrk="1" latinLnBrk="0" hangingPunct="1">
              <a:defRPr kumimoji="0" lang="es-ES">
                <a:solidFill>
                  <a:schemeClr val="bg1"/>
                </a:solidFill>
              </a:defRPr>
            </a:lvl1pPr>
          </a:lstStyle>
          <a:p>
            <a:fld id="{A258050E-B668-4FA7-85AD-C750C80A6E9B}" type="datetimeFigureOut">
              <a:pPr/>
              <a:t>23/04/2026</a:t>
            </a:fld>
            <a:endParaRPr kumimoji="0" lang="es-ES"/>
          </a:p>
        </p:txBody>
      </p:sp>
      <p:sp>
        <p:nvSpPr>
          <p:cNvPr id="6" name="Footer Placeholder 5"/>
          <p:cNvSpPr>
            <a:spLocks noGrp="1"/>
          </p:cNvSpPr>
          <p:nvPr>
            <p:ph type="ftr" sz="quarter" idx="11"/>
          </p:nvPr>
        </p:nvSpPr>
        <p:spPr/>
        <p:txBody>
          <a:bodyPr/>
          <a:lstStyle>
            <a:lvl1pPr eaLnBrk="1" latinLnBrk="0" hangingPunct="1">
              <a:defRPr kumimoji="0" lang="es-ES">
                <a:solidFill>
                  <a:schemeClr val="bg1"/>
                </a:solidFill>
              </a:defRPr>
            </a:lvl1pPr>
          </a:lstStyle>
          <a:p>
            <a:endParaRPr kumimoji="0" lang="es-ES"/>
          </a:p>
        </p:txBody>
      </p:sp>
      <p:sp>
        <p:nvSpPr>
          <p:cNvPr id="7" name="Slide Number Placeholder 6"/>
          <p:cNvSpPr>
            <a:spLocks noGrp="1"/>
          </p:cNvSpPr>
          <p:nvPr>
            <p:ph type="sldNum" sz="quarter" idx="12"/>
          </p:nvPr>
        </p:nvSpPr>
        <p:spPr/>
        <p:txBody>
          <a:bodyPr/>
          <a:lstStyle>
            <a:lvl1pPr eaLnBrk="1" latinLnBrk="0" hangingPunct="1">
              <a:defRPr kumimoji="0" lang="es-ES">
                <a:solidFill>
                  <a:schemeClr val="bg1"/>
                </a:solidFill>
              </a:defRPr>
            </a:lvl1pPr>
          </a:lstStyle>
          <a:p>
            <a:fld id="{240D5ECE-8B49-45CD-BE81-EF81920D1969}" type="slidenum">
              <a:pPr/>
              <a:t>‹Nº›</a:t>
            </a:fld>
            <a:endParaRPr kumimoji="0" lang="es-ES"/>
          </a:p>
        </p:txBody>
      </p:sp>
    </p:spTree>
    <p:extLst>
      <p:ext uri="{BB962C8B-B14F-4D97-AF65-F5344CB8AC3E}">
        <p14:creationId xmlns:p14="http://schemas.microsoft.com/office/powerpoint/2010/main" val="1850876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ítulo y texto vertic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a:p>
        </p:txBody>
      </p:sp>
      <p:sp>
        <p:nvSpPr>
          <p:cNvPr id="4" name="Date Placeholder 3"/>
          <p:cNvSpPr>
            <a:spLocks noGrp="1"/>
          </p:cNvSpPr>
          <p:nvPr>
            <p:ph type="dt" sz="half" idx="10"/>
          </p:nvPr>
        </p:nvSpPr>
        <p:spPr/>
        <p:txBody>
          <a:bodyPr/>
          <a:lstStyle/>
          <a:p>
            <a:fld id="{A258050E-B668-4FA7-85AD-C750C80A6E9B}" type="datetimeFigureOut">
              <a:pPr/>
              <a:t>23/04/2026</a:t>
            </a:fld>
            <a:endParaRPr kumimoji="0" lang="es-ES"/>
          </a:p>
        </p:txBody>
      </p:sp>
      <p:sp>
        <p:nvSpPr>
          <p:cNvPr id="5" name="Footer Placeholder 4"/>
          <p:cNvSpPr>
            <a:spLocks noGrp="1"/>
          </p:cNvSpPr>
          <p:nvPr>
            <p:ph type="ftr" sz="quarter" idx="11"/>
          </p:nvPr>
        </p:nvSpPr>
        <p:spPr/>
        <p:txBody>
          <a:bodyPr/>
          <a:lstStyle/>
          <a:p>
            <a:endParaRPr kumimoji="0" lang="es-ES"/>
          </a:p>
        </p:txBody>
      </p:sp>
      <p:sp>
        <p:nvSpPr>
          <p:cNvPr id="6" name="Slide Number Placeholder 5"/>
          <p:cNvSpPr>
            <a:spLocks noGrp="1"/>
          </p:cNvSpPr>
          <p:nvPr>
            <p:ph type="sldNum" sz="quarter" idx="12"/>
          </p:nvPr>
        </p:nvSpPr>
        <p:spPr/>
        <p:txBody>
          <a:bodyPr/>
          <a:lstStyle/>
          <a:p>
            <a:fld id="{240D5ECE-8B49-45CD-BE81-EF81920D1969}" type="slidenum">
              <a:pPr/>
              <a:t>‹Nº›</a:t>
            </a:fld>
            <a:endParaRPr kumimoji="0" lang="es-ES"/>
          </a:p>
        </p:txBody>
      </p:sp>
      <p:sp>
        <p:nvSpPr>
          <p:cNvPr id="14" name="Title 1"/>
          <p:cNvSpPr>
            <a:spLocks noGrp="1"/>
          </p:cNvSpPr>
          <p:nvPr>
            <p:ph type="title" hasCustomPrompt="1"/>
          </p:nvPr>
        </p:nvSpPr>
        <p:spPr>
          <a:xfrm>
            <a:off x="0" y="414867"/>
            <a:ext cx="6705600" cy="457200"/>
          </a:xfrm>
          <a:solidFill>
            <a:schemeClr val="tx1">
              <a:lumMod val="50000"/>
              <a:lumOff val="50000"/>
            </a:schemeClr>
          </a:solidFill>
        </p:spPr>
        <p:txBody>
          <a:bodyPr>
            <a:normAutofit/>
          </a:bodyPr>
          <a:lstStyle>
            <a:lvl1pPr algn="l" eaLnBrk="1" latinLnBrk="0" hangingPunct="1">
              <a:defRPr kumimoji="0" lang="es-ES" sz="2800" b="1" kern="1200" baseline="0">
                <a:solidFill>
                  <a:schemeClr val="bg1"/>
                </a:solidFill>
                <a:latin typeface="+mn-lt"/>
                <a:ea typeface="+mn-ea"/>
                <a:cs typeface="+mn-cs"/>
              </a:defRPr>
            </a:lvl1pPr>
          </a:lstStyle>
          <a:p>
            <a:r>
              <a:rPr kumimoji="0" lang="es-ES"/>
              <a:t>    Haga clic para modificar el estilo de título del patrón</a:t>
            </a:r>
          </a:p>
        </p:txBody>
      </p:sp>
    </p:spTree>
    <p:extLst>
      <p:ext uri="{BB962C8B-B14F-4D97-AF65-F5344CB8AC3E}">
        <p14:creationId xmlns:p14="http://schemas.microsoft.com/office/powerpoint/2010/main" val="10803043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Texto y título vertic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274639"/>
            <a:ext cx="2743200" cy="5851525"/>
          </a:xfrm>
        </p:spPr>
        <p:txBody>
          <a:bodyPr vert="eaVert"/>
          <a:lstStyle/>
          <a:p>
            <a:pPr eaLnBrk="1" latinLnBrk="0" hangingPunct="1"/>
            <a:r>
              <a:rPr lang="es-ES"/>
              <a:t>Haga clic para modificar el estilo de título del patrón</a:t>
            </a:r>
            <a:endParaRPr/>
          </a:p>
        </p:txBody>
      </p:sp>
      <p:sp>
        <p:nvSpPr>
          <p:cNvPr id="3" name="Vertical Text Placeholder 2"/>
          <p:cNvSpPr>
            <a:spLocks noGrp="1"/>
          </p:cNvSpPr>
          <p:nvPr>
            <p:ph type="body" orient="vert" idx="1"/>
          </p:nvPr>
        </p:nvSpPr>
        <p:spPr>
          <a:xfrm>
            <a:off x="609600" y="274639"/>
            <a:ext cx="6807200" cy="5851525"/>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a:p>
        </p:txBody>
      </p:sp>
      <p:sp>
        <p:nvSpPr>
          <p:cNvPr id="4" name="Date Placeholder 3"/>
          <p:cNvSpPr>
            <a:spLocks noGrp="1"/>
          </p:cNvSpPr>
          <p:nvPr>
            <p:ph type="dt" sz="half" idx="10"/>
          </p:nvPr>
        </p:nvSpPr>
        <p:spPr/>
        <p:txBody>
          <a:bodyPr/>
          <a:lstStyle>
            <a:lvl1pPr eaLnBrk="1" latinLnBrk="0" hangingPunct="1">
              <a:defRPr kumimoji="0" lang="es-ES">
                <a:solidFill>
                  <a:schemeClr val="tx1">
                    <a:lumMod val="85000"/>
                    <a:lumOff val="15000"/>
                  </a:schemeClr>
                </a:solidFill>
              </a:defRPr>
            </a:lvl1pPr>
          </a:lstStyle>
          <a:p>
            <a:fld id="{A258050E-B668-4FA7-85AD-C750C80A6E9B}" type="datetimeFigureOut">
              <a:pPr/>
              <a:t>23/04/2026</a:t>
            </a:fld>
            <a:endParaRPr kumimoji="0" lang="es-ES"/>
          </a:p>
        </p:txBody>
      </p:sp>
      <p:sp>
        <p:nvSpPr>
          <p:cNvPr id="5" name="Footer Placeholder 4"/>
          <p:cNvSpPr>
            <a:spLocks noGrp="1"/>
          </p:cNvSpPr>
          <p:nvPr>
            <p:ph type="ftr" sz="quarter" idx="11"/>
          </p:nvPr>
        </p:nvSpPr>
        <p:spPr/>
        <p:txBody>
          <a:bodyPr/>
          <a:lstStyle/>
          <a:p>
            <a:endParaRPr kumimoji="0" lang="es-ES"/>
          </a:p>
        </p:txBody>
      </p:sp>
      <p:sp>
        <p:nvSpPr>
          <p:cNvPr id="6" name="Slide Number Placeholder 5"/>
          <p:cNvSpPr>
            <a:spLocks noGrp="1"/>
          </p:cNvSpPr>
          <p:nvPr>
            <p:ph type="sldNum" sz="quarter" idx="12"/>
          </p:nvPr>
        </p:nvSpPr>
        <p:spPr/>
        <p:txBody>
          <a:bodyPr/>
          <a:lstStyle>
            <a:lvl1pPr eaLnBrk="1" latinLnBrk="0" hangingPunct="1">
              <a:defRPr kumimoji="0" lang="es-ES">
                <a:solidFill>
                  <a:schemeClr val="tx1">
                    <a:lumMod val="85000"/>
                    <a:lumOff val="15000"/>
                  </a:schemeClr>
                </a:solidFill>
              </a:defRPr>
            </a:lvl1pPr>
          </a:lstStyle>
          <a:p>
            <a:fld id="{240D5ECE-8B49-45CD-BE81-EF81920D1969}" type="slidenum">
              <a:pPr/>
              <a:t>‹Nº›</a:t>
            </a:fld>
            <a:endParaRPr kumimoji="0" lang="es-ES"/>
          </a:p>
        </p:txBody>
      </p:sp>
    </p:spTree>
    <p:extLst>
      <p:ext uri="{BB962C8B-B14F-4D97-AF65-F5344CB8AC3E}">
        <p14:creationId xmlns:p14="http://schemas.microsoft.com/office/powerpoint/2010/main" val="2857954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1016000" y="114300"/>
            <a:ext cx="10363200" cy="1143000"/>
          </a:xfrm>
        </p:spPr>
        <p:txBody>
          <a:bodyPr/>
          <a:lstStyle/>
          <a:p>
            <a:r>
              <a:rPr lang="es-ES"/>
              <a:t>Haga clic para modificar el estilo de título del patrón</a:t>
            </a:r>
          </a:p>
        </p:txBody>
      </p:sp>
      <p:sp>
        <p:nvSpPr>
          <p:cNvPr id="3" name="2 Marcador de tabla"/>
          <p:cNvSpPr>
            <a:spLocks noGrp="1"/>
          </p:cNvSpPr>
          <p:nvPr>
            <p:ph type="tbl" idx="1"/>
          </p:nvPr>
        </p:nvSpPr>
        <p:spPr>
          <a:xfrm>
            <a:off x="1016000" y="1371600"/>
            <a:ext cx="10363200" cy="4495800"/>
          </a:xfrm>
        </p:spPr>
        <p:txBody>
          <a:bodyPr/>
          <a:lstStyle/>
          <a:p>
            <a:pPr lvl="0"/>
            <a:endParaRPr lang="es-ES" noProof="0"/>
          </a:p>
        </p:txBody>
      </p:sp>
    </p:spTree>
    <p:extLst>
      <p:ext uri="{BB962C8B-B14F-4D97-AF65-F5344CB8AC3E}">
        <p14:creationId xmlns:p14="http://schemas.microsoft.com/office/powerpoint/2010/main" val="547807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Portad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51CA59C-2B7A-FB4D-9EE7-E006C4EA4821}"/>
              </a:ext>
            </a:extLst>
          </p:cNvPr>
          <p:cNvSpPr/>
          <p:nvPr/>
        </p:nvSpPr>
        <p:spPr>
          <a:xfrm>
            <a:off x="-123987" y="-123987"/>
            <a:ext cx="12491633" cy="69819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6" name="Slide Number Placeholder 13">
            <a:extLst>
              <a:ext uri="{FF2B5EF4-FFF2-40B4-BE49-F238E27FC236}">
                <a16:creationId xmlns:a16="http://schemas.microsoft.com/office/drawing/2014/main" id="{0178CDED-C1ED-1746-9F82-87008FD872B2}"/>
              </a:ext>
            </a:extLst>
          </p:cNvPr>
          <p:cNvSpPr>
            <a:spLocks noGrp="1"/>
          </p:cNvSpPr>
          <p:nvPr>
            <p:ph type="sldNum" sz="quarter" idx="4"/>
          </p:nvPr>
        </p:nvSpPr>
        <p:spPr>
          <a:xfrm>
            <a:off x="11277601" y="6347882"/>
            <a:ext cx="398462" cy="148167"/>
          </a:xfrm>
          <a:prstGeom prst="rect">
            <a:avLst/>
          </a:prstGeom>
        </p:spPr>
        <p:txBody>
          <a:bodyPr vert="horz" lIns="0" tIns="0" rIns="0" bIns="0" rtlCol="0" anchor="ctr"/>
          <a:lstStyle>
            <a:lvl1pPr algn="r">
              <a:defRPr sz="1000" b="0">
                <a:solidFill>
                  <a:schemeClr val="tx2"/>
                </a:solidFill>
              </a:defRPr>
            </a:lvl1pPr>
          </a:lstStyle>
          <a:p>
            <a:fld id="{C8A43965-4643-F643-A67C-D0741259ACA1}" type="slidenum">
              <a:rPr lang="en-GB" smtClean="0"/>
              <a:pPr/>
              <a:t>‹Nº›</a:t>
            </a:fld>
            <a:endParaRPr lang="en-GB"/>
          </a:p>
        </p:txBody>
      </p:sp>
      <p:pic>
        <p:nvPicPr>
          <p:cNvPr id="9" name="Picture 8">
            <a:extLst>
              <a:ext uri="{FF2B5EF4-FFF2-40B4-BE49-F238E27FC236}">
                <a16:creationId xmlns:a16="http://schemas.microsoft.com/office/drawing/2014/main" id="{1A7C37D4-7C0C-E048-BA5B-5C2E010642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59624" y="1318463"/>
            <a:ext cx="8208022" cy="5655773"/>
          </a:xfrm>
          <a:prstGeom prst="rect">
            <a:avLst/>
          </a:prstGeom>
        </p:spPr>
      </p:pic>
      <p:sp>
        <p:nvSpPr>
          <p:cNvPr id="2" name="Title 1">
            <a:extLst>
              <a:ext uri="{FF2B5EF4-FFF2-40B4-BE49-F238E27FC236}">
                <a16:creationId xmlns:a16="http://schemas.microsoft.com/office/drawing/2014/main" id="{EA965F45-30B3-2E4D-8A1B-505F0836DC2F}"/>
              </a:ext>
            </a:extLst>
          </p:cNvPr>
          <p:cNvSpPr>
            <a:spLocks noGrp="1"/>
          </p:cNvSpPr>
          <p:nvPr>
            <p:ph type="ctrTitle" hasCustomPrompt="1"/>
          </p:nvPr>
        </p:nvSpPr>
        <p:spPr>
          <a:xfrm>
            <a:off x="1515461" y="2521272"/>
            <a:ext cx="6288832" cy="889937"/>
          </a:xfrm>
          <a:prstGeom prst="rect">
            <a:avLst/>
          </a:prstGeom>
        </p:spPr>
        <p:txBody>
          <a:bodyPr lIns="0" tIns="0" rIns="0" bIns="0" anchor="b"/>
          <a:lstStyle>
            <a:lvl1pPr algn="l">
              <a:lnSpc>
                <a:spcPct val="100000"/>
              </a:lnSpc>
              <a:defRPr sz="32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s-ES_tradnl" noProof="0"/>
              <a:t>Haz </a:t>
            </a:r>
            <a:r>
              <a:rPr lang="es-ES_tradnl" noProof="0" err="1"/>
              <a:t>click</a:t>
            </a:r>
            <a:br>
              <a:rPr lang="es-ES_tradnl" noProof="0"/>
            </a:br>
            <a:r>
              <a:rPr lang="es-ES_tradnl" noProof="0"/>
              <a:t>para añadir nuevo título</a:t>
            </a:r>
          </a:p>
        </p:txBody>
      </p:sp>
      <p:sp>
        <p:nvSpPr>
          <p:cNvPr id="3" name="Subtitle 2">
            <a:extLst>
              <a:ext uri="{FF2B5EF4-FFF2-40B4-BE49-F238E27FC236}">
                <a16:creationId xmlns:a16="http://schemas.microsoft.com/office/drawing/2014/main" id="{D01F4CC2-DC3E-A444-BF89-47C11CE17DB6}"/>
              </a:ext>
            </a:extLst>
          </p:cNvPr>
          <p:cNvSpPr>
            <a:spLocks noGrp="1"/>
          </p:cNvSpPr>
          <p:nvPr>
            <p:ph type="subTitle" idx="1" hasCustomPrompt="1"/>
          </p:nvPr>
        </p:nvSpPr>
        <p:spPr>
          <a:xfrm>
            <a:off x="1515461" y="3640945"/>
            <a:ext cx="4559559" cy="236375"/>
          </a:xfrm>
          <a:prstGeom prst="rect">
            <a:avLst/>
          </a:prstGeom>
        </p:spPr>
        <p:txBody>
          <a:bodyPr lIns="0" tIns="0" rIns="0" bIns="0"/>
          <a:lstStyle>
            <a:lvl1pPr marL="0" indent="0" algn="l">
              <a:buNone/>
              <a:defRPr lang="en-US" sz="2000" b="0" kern="1200" dirty="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noProof="0" err="1"/>
              <a:t>Click</a:t>
            </a:r>
            <a:r>
              <a:rPr lang="es-ES_tradnl" noProof="0"/>
              <a:t> para añadir fecha</a:t>
            </a:r>
          </a:p>
        </p:txBody>
      </p:sp>
    </p:spTree>
    <p:extLst>
      <p:ext uri="{BB962C8B-B14F-4D97-AF65-F5344CB8AC3E}">
        <p14:creationId xmlns:p14="http://schemas.microsoft.com/office/powerpoint/2010/main" val="25938582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Ind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15353-9C9C-1645-97B1-01731300436C}"/>
              </a:ext>
            </a:extLst>
          </p:cNvPr>
          <p:cNvSpPr>
            <a:spLocks noGrp="1"/>
          </p:cNvSpPr>
          <p:nvPr>
            <p:ph type="title" hasCustomPrompt="1"/>
          </p:nvPr>
        </p:nvSpPr>
        <p:spPr>
          <a:xfrm>
            <a:off x="515938" y="1596766"/>
            <a:ext cx="5580062" cy="358555"/>
          </a:xfrm>
          <a:prstGeom prst="rect">
            <a:avLst/>
          </a:prstGeom>
        </p:spPr>
        <p:txBody>
          <a:bodyPr lIns="0" tIns="0" rIns="0" bIns="0"/>
          <a:lstStyle>
            <a:lvl1pPr>
              <a:defRPr lang="en-US" sz="2500" b="1" kern="1200" dirty="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s-ES_tradnl" noProof="0" err="1"/>
              <a:t>Click</a:t>
            </a:r>
            <a:r>
              <a:rPr lang="es-ES_tradnl" noProof="0"/>
              <a:t> para añadir título de agenda</a:t>
            </a:r>
          </a:p>
        </p:txBody>
      </p:sp>
      <p:sp>
        <p:nvSpPr>
          <p:cNvPr id="10" name="Text Placeholder 9">
            <a:extLst>
              <a:ext uri="{FF2B5EF4-FFF2-40B4-BE49-F238E27FC236}">
                <a16:creationId xmlns:a16="http://schemas.microsoft.com/office/drawing/2014/main" id="{70AAE7E7-7A41-BD47-ADA1-6D996DE6D161}"/>
              </a:ext>
            </a:extLst>
          </p:cNvPr>
          <p:cNvSpPr>
            <a:spLocks noGrp="1"/>
          </p:cNvSpPr>
          <p:nvPr>
            <p:ph type="body" sz="quarter" idx="13" hasCustomPrompt="1"/>
          </p:nvPr>
        </p:nvSpPr>
        <p:spPr>
          <a:xfrm>
            <a:off x="515938" y="2369426"/>
            <a:ext cx="5580062" cy="3041650"/>
          </a:xfrm>
          <a:prstGeom prst="rect">
            <a:avLst/>
          </a:prstGeom>
        </p:spPr>
        <p:txBody>
          <a:bodyPr lIns="0" tIns="0" rIns="0" bIns="0"/>
          <a:lstStyle>
            <a:lvl1pPr marL="0" indent="0">
              <a:lnSpc>
                <a:spcPct val="122000"/>
              </a:lnSpc>
              <a:buNone/>
              <a:defRPr lang="en-US" sz="2000" b="0" kern="1200" dirty="0" smtClean="0">
                <a:solidFill>
                  <a:schemeClr val="accent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2pPr>
            <a:lvl3pPr marL="9144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3pPr>
            <a:lvl4pPr marL="13716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4pPr>
            <a:lvl5pPr marL="1828800" indent="0">
              <a:buNone/>
              <a:defRPr lang="en-GB" sz="2500" b="1" kern="1200" dirty="0">
                <a:solidFill>
                  <a:schemeClr val="tx2"/>
                </a:solidFill>
                <a:latin typeface="Arial" panose="020B0604020202020204" pitchFamily="34" charset="0"/>
                <a:ea typeface="+mj-ea"/>
                <a:cs typeface="Arial" panose="020B0604020202020204" pitchFamily="34" charset="0"/>
              </a:defRPr>
            </a:lvl5pPr>
          </a:lstStyle>
          <a:p>
            <a:pPr lvl="0"/>
            <a:r>
              <a:rPr lang="es-ES_tradnl" noProof="0"/>
              <a:t>1_Añadir título 1</a:t>
            </a:r>
          </a:p>
          <a:p>
            <a:pPr lvl="0"/>
            <a:r>
              <a:rPr lang="es-ES_tradnl" noProof="0"/>
              <a:t>2_ Añadir título 2 </a:t>
            </a:r>
          </a:p>
          <a:p>
            <a:pPr lvl="0"/>
            <a:r>
              <a:rPr lang="es-ES_tradnl" noProof="0"/>
              <a:t>3_ Añadir título 3 </a:t>
            </a:r>
          </a:p>
          <a:p>
            <a:pPr lvl="0"/>
            <a:r>
              <a:rPr lang="es-ES_tradnl" noProof="0"/>
              <a:t>4_ Añadir título 4</a:t>
            </a:r>
          </a:p>
          <a:p>
            <a:pPr lvl="0"/>
            <a:r>
              <a:rPr lang="es-ES_tradnl" noProof="0"/>
              <a:t>5_ Añadir título 5</a:t>
            </a:r>
          </a:p>
        </p:txBody>
      </p:sp>
      <p:sp>
        <p:nvSpPr>
          <p:cNvPr id="6" name="Rectangle 5">
            <a:extLst>
              <a:ext uri="{FF2B5EF4-FFF2-40B4-BE49-F238E27FC236}">
                <a16:creationId xmlns:a16="http://schemas.microsoft.com/office/drawing/2014/main" id="{D657F5E1-4D53-FA48-92B1-5FA92D9BDC7B}"/>
              </a:ext>
            </a:extLst>
          </p:cNvPr>
          <p:cNvSpPr/>
          <p:nvPr userDrawn="1"/>
        </p:nvSpPr>
        <p:spPr>
          <a:xfrm>
            <a:off x="515938" y="2004020"/>
            <a:ext cx="1080000" cy="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7" name="Slide Number Placeholder 13">
            <a:extLst>
              <a:ext uri="{FF2B5EF4-FFF2-40B4-BE49-F238E27FC236}">
                <a16:creationId xmlns:a16="http://schemas.microsoft.com/office/drawing/2014/main" id="{2579401D-C7EE-D94D-89E6-77426FF70D6B}"/>
              </a:ext>
            </a:extLst>
          </p:cNvPr>
          <p:cNvSpPr>
            <a:spLocks noGrp="1"/>
          </p:cNvSpPr>
          <p:nvPr>
            <p:ph type="sldNum" sz="quarter" idx="4"/>
          </p:nvPr>
        </p:nvSpPr>
        <p:spPr>
          <a:xfrm>
            <a:off x="11277601" y="6496375"/>
            <a:ext cx="398462" cy="148167"/>
          </a:xfrm>
          <a:prstGeom prst="rect">
            <a:avLst/>
          </a:prstGeom>
        </p:spPr>
        <p:txBody>
          <a:bodyPr vert="horz" lIns="0" tIns="0" rIns="0" bIns="0" rtlCol="0" anchor="ctr"/>
          <a:lstStyle>
            <a:lvl1pPr algn="r">
              <a:defRPr sz="900" b="0">
                <a:solidFill>
                  <a:schemeClr val="tx2"/>
                </a:solidFill>
                <a:latin typeface="Arial" panose="020B0604020202020204" pitchFamily="34" charset="0"/>
                <a:cs typeface="Arial" panose="020B0604020202020204" pitchFamily="34" charset="0"/>
              </a:defRPr>
            </a:lvl1pPr>
          </a:lstStyle>
          <a:p>
            <a:fld id="{C8A43965-4643-F643-A67C-D0741259ACA1}" type="slidenum">
              <a:rPr lang="en-GB" smtClean="0"/>
              <a:pPr/>
              <a:t>‹Nº›</a:t>
            </a:fld>
            <a:endParaRPr lang="en-GB"/>
          </a:p>
        </p:txBody>
      </p:sp>
    </p:spTree>
    <p:extLst>
      <p:ext uri="{BB962C8B-B14F-4D97-AF65-F5344CB8AC3E}">
        <p14:creationId xmlns:p14="http://schemas.microsoft.com/office/powerpoint/2010/main" val="34468481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_Separado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FFF0D8-1E9E-644C-A5EC-E15BF954090B}"/>
              </a:ext>
            </a:extLst>
          </p:cNvPr>
          <p:cNvSpPr/>
          <p:nvPr/>
        </p:nvSpPr>
        <p:spPr>
          <a:xfrm>
            <a:off x="-126569" y="-120111"/>
            <a:ext cx="12445139" cy="70982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a:p>
        </p:txBody>
      </p:sp>
      <p:sp>
        <p:nvSpPr>
          <p:cNvPr id="14" name="Title 1">
            <a:extLst>
              <a:ext uri="{FF2B5EF4-FFF2-40B4-BE49-F238E27FC236}">
                <a16:creationId xmlns:a16="http://schemas.microsoft.com/office/drawing/2014/main" id="{DFBADDB0-3A66-E04D-853B-B1506CE3CBE4}"/>
              </a:ext>
            </a:extLst>
          </p:cNvPr>
          <p:cNvSpPr>
            <a:spLocks noGrp="1"/>
          </p:cNvSpPr>
          <p:nvPr>
            <p:ph type="ctrTitle" hasCustomPrompt="1"/>
          </p:nvPr>
        </p:nvSpPr>
        <p:spPr>
          <a:xfrm>
            <a:off x="523195" y="3135494"/>
            <a:ext cx="9016221" cy="444969"/>
          </a:xfrm>
          <a:prstGeom prst="rect">
            <a:avLst/>
          </a:prstGeom>
        </p:spPr>
        <p:txBody>
          <a:bodyPr lIns="0" tIns="0" rIns="0" bIns="0" anchor="b"/>
          <a:lstStyle>
            <a:lvl1pPr algn="l">
              <a:lnSpc>
                <a:spcPct val="100000"/>
              </a:lnSpc>
              <a:defRPr sz="32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s-ES_tradnl" noProof="0"/>
              <a:t>Haz </a:t>
            </a:r>
            <a:r>
              <a:rPr lang="es-ES_tradnl" noProof="0" err="1"/>
              <a:t>click</a:t>
            </a:r>
            <a:r>
              <a:rPr lang="es-ES_tradnl" noProof="0"/>
              <a:t> para añadir título sección</a:t>
            </a:r>
            <a:endParaRPr lang="en-GB"/>
          </a:p>
        </p:txBody>
      </p:sp>
      <p:sp>
        <p:nvSpPr>
          <p:cNvPr id="9" name="Rectangle 8">
            <a:extLst>
              <a:ext uri="{FF2B5EF4-FFF2-40B4-BE49-F238E27FC236}">
                <a16:creationId xmlns:a16="http://schemas.microsoft.com/office/drawing/2014/main" id="{2FC52CD9-52A2-C94F-9BDC-5D45281C4B93}"/>
              </a:ext>
            </a:extLst>
          </p:cNvPr>
          <p:cNvSpPr/>
          <p:nvPr userDrawn="1"/>
        </p:nvSpPr>
        <p:spPr>
          <a:xfrm>
            <a:off x="515938" y="3667524"/>
            <a:ext cx="1080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7" name="Slide Number Placeholder 13">
            <a:extLst>
              <a:ext uri="{FF2B5EF4-FFF2-40B4-BE49-F238E27FC236}">
                <a16:creationId xmlns:a16="http://schemas.microsoft.com/office/drawing/2014/main" id="{2A5D03F9-CB8E-C745-857B-6F217F96F39A}"/>
              </a:ext>
            </a:extLst>
          </p:cNvPr>
          <p:cNvSpPr>
            <a:spLocks noGrp="1"/>
          </p:cNvSpPr>
          <p:nvPr>
            <p:ph type="sldNum" sz="quarter" idx="4"/>
          </p:nvPr>
        </p:nvSpPr>
        <p:spPr>
          <a:xfrm>
            <a:off x="11277601" y="6496375"/>
            <a:ext cx="398462" cy="148167"/>
          </a:xfrm>
          <a:prstGeom prst="rect">
            <a:avLst/>
          </a:prstGeom>
        </p:spPr>
        <p:txBody>
          <a:bodyPr vert="horz" lIns="0" tIns="0" rIns="0" bIns="0" rtlCol="0" anchor="ctr"/>
          <a:lstStyle>
            <a:lvl1pPr algn="r">
              <a:defRPr sz="900" b="0">
                <a:solidFill>
                  <a:schemeClr val="bg1"/>
                </a:solidFill>
                <a:latin typeface="Arial" panose="020B0604020202020204" pitchFamily="34" charset="0"/>
                <a:cs typeface="Arial" panose="020B0604020202020204" pitchFamily="34" charset="0"/>
              </a:defRPr>
            </a:lvl1pPr>
          </a:lstStyle>
          <a:p>
            <a:fld id="{C8A43965-4643-F643-A67C-D0741259ACA1}" type="slidenum">
              <a:rPr lang="en-GB" smtClean="0"/>
              <a:pPr/>
              <a:t>‹Nº›</a:t>
            </a:fld>
            <a:endParaRPr lang="en-GB"/>
          </a:p>
        </p:txBody>
      </p:sp>
    </p:spTree>
    <p:extLst>
      <p:ext uri="{BB962C8B-B14F-4D97-AF65-F5344CB8AC3E}">
        <p14:creationId xmlns:p14="http://schemas.microsoft.com/office/powerpoint/2010/main" val="41059193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_Contenid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77D80FF-7C0B-E042-82BB-0538C486F69F}"/>
              </a:ext>
            </a:extLst>
          </p:cNvPr>
          <p:cNvSpPr>
            <a:spLocks noGrp="1"/>
          </p:cNvSpPr>
          <p:nvPr>
            <p:ph type="title" hasCustomPrompt="1"/>
          </p:nvPr>
        </p:nvSpPr>
        <p:spPr>
          <a:xfrm>
            <a:off x="515795" y="451912"/>
            <a:ext cx="8737535" cy="299878"/>
          </a:xfrm>
          <a:prstGeom prst="rect">
            <a:avLst/>
          </a:prstGeom>
        </p:spPr>
        <p:txBody>
          <a:bodyPr lIns="0" tIns="0" rIns="0" bIns="0"/>
          <a:lstStyle>
            <a:lvl1pPr>
              <a:defRPr lang="en-US" sz="2500" b="1" kern="1200" dirty="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s-ES_tradnl" noProof="0" err="1"/>
              <a:t>Click</a:t>
            </a:r>
            <a:r>
              <a:rPr lang="es-ES_tradnl" noProof="0"/>
              <a:t> para añadir título</a:t>
            </a:r>
          </a:p>
        </p:txBody>
      </p:sp>
      <p:sp>
        <p:nvSpPr>
          <p:cNvPr id="11" name="Text Placeholder 9">
            <a:extLst>
              <a:ext uri="{FF2B5EF4-FFF2-40B4-BE49-F238E27FC236}">
                <a16:creationId xmlns:a16="http://schemas.microsoft.com/office/drawing/2014/main" id="{D48ED987-DC2B-E84A-99B4-1F875EA184C5}"/>
              </a:ext>
            </a:extLst>
          </p:cNvPr>
          <p:cNvSpPr>
            <a:spLocks noGrp="1"/>
          </p:cNvSpPr>
          <p:nvPr>
            <p:ph type="body" sz="quarter" idx="13" hasCustomPrompt="1"/>
          </p:nvPr>
        </p:nvSpPr>
        <p:spPr>
          <a:xfrm>
            <a:off x="515795" y="1529580"/>
            <a:ext cx="11160268" cy="4692316"/>
          </a:xfrm>
          <a:prstGeom prst="rect">
            <a:avLst/>
          </a:prstGeom>
        </p:spPr>
        <p:txBody>
          <a:bodyPr lIns="0" tIns="0" rIns="0" bIns="0"/>
          <a:lstStyle>
            <a:lvl1pPr marL="0" marR="0" indent="0" algn="l" defTabSz="914400" rtl="0" eaLnBrk="1" fontAlgn="auto" latinLnBrk="0" hangingPunct="1">
              <a:lnSpc>
                <a:spcPct val="122000"/>
              </a:lnSpc>
              <a:spcBef>
                <a:spcPts val="1000"/>
              </a:spcBef>
              <a:spcAft>
                <a:spcPts val="0"/>
              </a:spcAft>
              <a:buClrTx/>
              <a:buSzTx/>
              <a:buFont typeface="Arial" panose="020B0604020202020204" pitchFamily="34" charset="0"/>
              <a:buNone/>
              <a:tabLst/>
              <a:defRPr lang="en-US" sz="1400" b="0" kern="1200" dirty="0" smtClean="0">
                <a:solidFill>
                  <a:schemeClr val="accent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2pPr>
            <a:lvl3pPr marL="9144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3pPr>
            <a:lvl4pPr marL="13716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4pPr>
            <a:lvl5pPr marL="1828800" indent="0">
              <a:buNone/>
              <a:defRPr lang="en-GB" sz="2500" b="1" kern="1200" dirty="0">
                <a:solidFill>
                  <a:schemeClr val="tx2"/>
                </a:solidFill>
                <a:latin typeface="Arial" panose="020B0604020202020204" pitchFamily="34" charset="0"/>
                <a:ea typeface="+mj-ea"/>
                <a:cs typeface="Arial" panose="020B0604020202020204" pitchFamily="34" charset="0"/>
              </a:defRPr>
            </a:lvl5pPr>
          </a:lstStyle>
          <a:p>
            <a:pPr lvl="0"/>
            <a:r>
              <a:rPr lang="es-ES_tradnl" noProof="0" err="1"/>
              <a:t>Lorem</a:t>
            </a:r>
            <a:r>
              <a:rPr lang="es-ES_tradnl" noProof="0"/>
              <a:t> </a:t>
            </a:r>
            <a:r>
              <a:rPr lang="es-ES_tradnl" noProof="0" err="1"/>
              <a:t>ipsum</a:t>
            </a:r>
            <a:r>
              <a:rPr lang="es-ES_tradnl" noProof="0"/>
              <a:t> dolor </a:t>
            </a:r>
            <a:r>
              <a:rPr lang="es-ES_tradnl" noProof="0" err="1"/>
              <a:t>sit</a:t>
            </a:r>
            <a:r>
              <a:rPr lang="es-ES_tradnl" noProof="0"/>
              <a:t> </a:t>
            </a:r>
            <a:r>
              <a:rPr lang="es-ES_tradnl" noProof="0" err="1"/>
              <a:t>amet</a:t>
            </a:r>
            <a:r>
              <a:rPr lang="es-ES_tradnl" noProof="0"/>
              <a:t>, </a:t>
            </a:r>
            <a:r>
              <a:rPr lang="es-ES_tradnl" noProof="0" err="1"/>
              <a:t>consectetur</a:t>
            </a:r>
            <a:r>
              <a:rPr lang="es-ES_tradnl" noProof="0"/>
              <a:t> </a:t>
            </a:r>
            <a:r>
              <a:rPr lang="es-ES_tradnl" noProof="0" err="1"/>
              <a:t>adipiscing</a:t>
            </a:r>
            <a:r>
              <a:rPr lang="es-ES_tradnl" noProof="0"/>
              <a:t> </a:t>
            </a:r>
            <a:r>
              <a:rPr lang="es-ES_tradnl" noProof="0" err="1"/>
              <a:t>elit</a:t>
            </a:r>
            <a:r>
              <a:rPr lang="es-ES_tradnl" noProof="0"/>
              <a:t>, sed do </a:t>
            </a:r>
            <a:r>
              <a:rPr lang="es-ES_tradnl" noProof="0" err="1"/>
              <a:t>eiusmod</a:t>
            </a:r>
            <a:r>
              <a:rPr lang="es-ES_tradnl" noProof="0"/>
              <a:t> </a:t>
            </a:r>
            <a:r>
              <a:rPr lang="es-ES_tradnl" noProof="0" err="1"/>
              <a:t>tempor</a:t>
            </a:r>
            <a:r>
              <a:rPr lang="es-ES_tradnl" noProof="0"/>
              <a:t> </a:t>
            </a:r>
            <a:r>
              <a:rPr lang="es-ES_tradnl" noProof="0" err="1"/>
              <a:t>incididunt</a:t>
            </a:r>
            <a:r>
              <a:rPr lang="es-ES_tradnl" noProof="0"/>
              <a:t> ut labore et </a:t>
            </a:r>
            <a:r>
              <a:rPr lang="es-ES_tradnl" noProof="0" err="1"/>
              <a:t>dolore</a:t>
            </a:r>
            <a:r>
              <a:rPr lang="es-ES_tradnl" noProof="0"/>
              <a:t> magna </a:t>
            </a:r>
            <a:r>
              <a:rPr lang="es-ES_tradnl" noProof="0" err="1"/>
              <a:t>aliqua</a:t>
            </a:r>
            <a:r>
              <a:rPr lang="es-ES_tradnl" noProof="0"/>
              <a:t>. Ut </a:t>
            </a:r>
            <a:r>
              <a:rPr lang="es-ES_tradnl" noProof="0" err="1"/>
              <a:t>enim</a:t>
            </a:r>
            <a:r>
              <a:rPr lang="es-ES_tradnl" noProof="0"/>
              <a:t> ad </a:t>
            </a:r>
            <a:r>
              <a:rPr lang="es-ES_tradnl" noProof="0" err="1"/>
              <a:t>minim</a:t>
            </a:r>
            <a:r>
              <a:rPr lang="es-ES_tradnl" noProof="0"/>
              <a:t> </a:t>
            </a:r>
            <a:r>
              <a:rPr lang="es-ES_tradnl" noProof="0" err="1"/>
              <a:t>veniam</a:t>
            </a:r>
            <a:r>
              <a:rPr lang="es-ES_tradnl" noProof="0"/>
              <a:t>, </a:t>
            </a:r>
            <a:r>
              <a:rPr lang="es-ES_tradnl" noProof="0" err="1"/>
              <a:t>quis</a:t>
            </a:r>
            <a:r>
              <a:rPr lang="es-ES_tradnl" noProof="0"/>
              <a:t> </a:t>
            </a:r>
            <a:r>
              <a:rPr lang="es-ES_tradnl" noProof="0" err="1"/>
              <a:t>nostrud</a:t>
            </a:r>
            <a:r>
              <a:rPr lang="es-ES_tradnl" noProof="0"/>
              <a:t> </a:t>
            </a:r>
            <a:r>
              <a:rPr lang="es-ES_tradnl" noProof="0" err="1"/>
              <a:t>exercitation</a:t>
            </a:r>
            <a:r>
              <a:rPr lang="es-ES_tradnl" noProof="0"/>
              <a:t> </a:t>
            </a:r>
            <a:r>
              <a:rPr lang="es-ES_tradnl" noProof="0" err="1"/>
              <a:t>ullamco</a:t>
            </a:r>
            <a:r>
              <a:rPr lang="es-ES_tradnl" noProof="0"/>
              <a:t> </a:t>
            </a:r>
            <a:r>
              <a:rPr lang="es-ES_tradnl" noProof="0" err="1"/>
              <a:t>laboris</a:t>
            </a:r>
            <a:r>
              <a:rPr lang="es-ES_tradnl" noProof="0"/>
              <a:t> </a:t>
            </a:r>
            <a:r>
              <a:rPr lang="es-ES_tradnl" noProof="0" err="1"/>
              <a:t>nisi</a:t>
            </a:r>
            <a:r>
              <a:rPr lang="es-ES_tradnl" noProof="0"/>
              <a:t> ut </a:t>
            </a:r>
            <a:r>
              <a:rPr lang="es-ES_tradnl" noProof="0" err="1"/>
              <a:t>aliquip</a:t>
            </a:r>
            <a:r>
              <a:rPr lang="es-ES_tradnl" noProof="0"/>
              <a:t> ex </a:t>
            </a:r>
            <a:r>
              <a:rPr lang="es-ES_tradnl" noProof="0" err="1"/>
              <a:t>ea</a:t>
            </a:r>
            <a:r>
              <a:rPr lang="es-ES_tradnl" noProof="0"/>
              <a:t> commodo </a:t>
            </a:r>
            <a:r>
              <a:rPr lang="es-ES_tradnl" noProof="0" err="1"/>
              <a:t>consequat</a:t>
            </a:r>
            <a:r>
              <a:rPr lang="es-ES_tradnl" noProof="0"/>
              <a:t>. </a:t>
            </a:r>
            <a:r>
              <a:rPr lang="es-ES_tradnl" noProof="0" err="1"/>
              <a:t>Duis</a:t>
            </a:r>
            <a:r>
              <a:rPr lang="es-ES_tradnl" noProof="0"/>
              <a:t> </a:t>
            </a:r>
            <a:r>
              <a:rPr lang="es-ES_tradnl" noProof="0" err="1"/>
              <a:t>aute</a:t>
            </a:r>
            <a:r>
              <a:rPr lang="es-ES_tradnl" noProof="0"/>
              <a:t> </a:t>
            </a:r>
            <a:r>
              <a:rPr lang="es-ES_tradnl" noProof="0" err="1"/>
              <a:t>irure</a:t>
            </a:r>
            <a:r>
              <a:rPr lang="es-ES_tradnl" noProof="0"/>
              <a:t> dolor in </a:t>
            </a:r>
            <a:r>
              <a:rPr lang="es-ES_tradnl" noProof="0" err="1"/>
              <a:t>reprehenderit</a:t>
            </a:r>
            <a:r>
              <a:rPr lang="es-ES_tradnl" noProof="0"/>
              <a:t> in </a:t>
            </a:r>
            <a:r>
              <a:rPr lang="es-ES_tradnl" noProof="0" err="1"/>
              <a:t>voluptate</a:t>
            </a:r>
            <a:r>
              <a:rPr lang="es-ES_tradnl" noProof="0"/>
              <a:t> </a:t>
            </a:r>
            <a:r>
              <a:rPr lang="es-ES_tradnl" noProof="0" err="1"/>
              <a:t>velit</a:t>
            </a:r>
            <a:r>
              <a:rPr lang="es-ES_tradnl" noProof="0"/>
              <a:t> </a:t>
            </a:r>
            <a:r>
              <a:rPr lang="es-ES_tradnl" noProof="0" err="1"/>
              <a:t>esse</a:t>
            </a:r>
            <a:r>
              <a:rPr lang="es-ES_tradnl" noProof="0"/>
              <a:t> </a:t>
            </a:r>
            <a:r>
              <a:rPr lang="es-ES_tradnl" noProof="0" err="1"/>
              <a:t>cillum</a:t>
            </a:r>
            <a:r>
              <a:rPr lang="es-ES_tradnl" noProof="0"/>
              <a:t> </a:t>
            </a:r>
            <a:r>
              <a:rPr lang="es-ES_tradnl" noProof="0" err="1"/>
              <a:t>dolore</a:t>
            </a:r>
            <a:r>
              <a:rPr lang="es-ES_tradnl" noProof="0"/>
              <a:t> </a:t>
            </a:r>
            <a:r>
              <a:rPr lang="es-ES_tradnl" noProof="0" err="1"/>
              <a:t>eu</a:t>
            </a:r>
            <a:r>
              <a:rPr lang="es-ES_tradnl" noProof="0"/>
              <a:t> </a:t>
            </a:r>
            <a:r>
              <a:rPr lang="es-ES_tradnl" noProof="0" err="1"/>
              <a:t>fugiat</a:t>
            </a:r>
            <a:r>
              <a:rPr lang="es-ES_tradnl" noProof="0"/>
              <a:t> </a:t>
            </a:r>
            <a:r>
              <a:rPr lang="es-ES_tradnl" noProof="0" err="1"/>
              <a:t>nulla</a:t>
            </a:r>
            <a:r>
              <a:rPr lang="es-ES_tradnl" noProof="0"/>
              <a:t> </a:t>
            </a:r>
            <a:r>
              <a:rPr lang="es-ES_tradnl" noProof="0" err="1"/>
              <a:t>pariatur</a:t>
            </a:r>
            <a:r>
              <a:rPr lang="es-ES_tradnl" noProof="0"/>
              <a:t>. </a:t>
            </a:r>
            <a:r>
              <a:rPr lang="es-ES_tradnl" noProof="0" err="1"/>
              <a:t>Excepteur</a:t>
            </a:r>
            <a:r>
              <a:rPr lang="es-ES_tradnl" noProof="0"/>
              <a:t> </a:t>
            </a:r>
            <a:r>
              <a:rPr lang="es-ES_tradnl" noProof="0" err="1"/>
              <a:t>sint</a:t>
            </a:r>
            <a:r>
              <a:rPr lang="es-ES_tradnl" noProof="0"/>
              <a:t> </a:t>
            </a:r>
            <a:r>
              <a:rPr lang="es-ES_tradnl" noProof="0" err="1"/>
              <a:t>occaecat</a:t>
            </a:r>
            <a:r>
              <a:rPr lang="es-ES_tradnl" noProof="0"/>
              <a:t> </a:t>
            </a:r>
            <a:r>
              <a:rPr lang="es-ES_tradnl" noProof="0" err="1"/>
              <a:t>cupidatat</a:t>
            </a:r>
            <a:r>
              <a:rPr lang="es-ES_tradnl" noProof="0"/>
              <a:t> non </a:t>
            </a:r>
            <a:r>
              <a:rPr lang="es-ES_tradnl" noProof="0" err="1"/>
              <a:t>proident</a:t>
            </a:r>
            <a:r>
              <a:rPr lang="es-ES_tradnl" noProof="0"/>
              <a:t>, </a:t>
            </a:r>
            <a:r>
              <a:rPr lang="es-ES_tradnl" noProof="0" err="1"/>
              <a:t>sunt</a:t>
            </a:r>
            <a:r>
              <a:rPr lang="es-ES_tradnl" noProof="0"/>
              <a:t> in culpa </a:t>
            </a:r>
            <a:r>
              <a:rPr lang="es-ES_tradnl" noProof="0" err="1"/>
              <a:t>qui</a:t>
            </a:r>
            <a:r>
              <a:rPr lang="es-ES_tradnl" noProof="0"/>
              <a:t> </a:t>
            </a:r>
            <a:r>
              <a:rPr lang="es-ES_tradnl" noProof="0" err="1"/>
              <a:t>officia</a:t>
            </a:r>
            <a:r>
              <a:rPr lang="es-ES_tradnl" noProof="0"/>
              <a:t> </a:t>
            </a:r>
            <a:r>
              <a:rPr lang="es-ES_tradnl" noProof="0" err="1"/>
              <a:t>deserunt</a:t>
            </a:r>
            <a:r>
              <a:rPr lang="es-ES_tradnl" noProof="0"/>
              <a:t> </a:t>
            </a:r>
            <a:r>
              <a:rPr lang="es-ES_tradnl" noProof="0" err="1"/>
              <a:t>mollit</a:t>
            </a:r>
            <a:r>
              <a:rPr lang="es-ES_tradnl" noProof="0"/>
              <a:t> </a:t>
            </a:r>
            <a:r>
              <a:rPr lang="es-ES_tradnl" noProof="0" err="1"/>
              <a:t>anim</a:t>
            </a:r>
            <a:r>
              <a:rPr lang="es-ES_tradnl" noProof="0"/>
              <a:t> id </a:t>
            </a:r>
            <a:r>
              <a:rPr lang="es-ES_tradnl" noProof="0" err="1"/>
              <a:t>est</a:t>
            </a:r>
            <a:r>
              <a:rPr lang="es-ES_tradnl" noProof="0"/>
              <a:t> </a:t>
            </a:r>
            <a:r>
              <a:rPr lang="es-ES_tradnl" noProof="0" err="1"/>
              <a:t>laborum</a:t>
            </a:r>
            <a:r>
              <a:rPr lang="es-ES_tradnl" noProof="0"/>
              <a:t>.</a:t>
            </a:r>
          </a:p>
          <a:p>
            <a:pPr marL="0" marR="0" lvl="0" indent="0" algn="l" defTabSz="914400" rtl="0" eaLnBrk="1" fontAlgn="auto" latinLnBrk="0" hangingPunct="1">
              <a:lnSpc>
                <a:spcPct val="122000"/>
              </a:lnSpc>
              <a:spcBef>
                <a:spcPts val="1000"/>
              </a:spcBef>
              <a:spcAft>
                <a:spcPts val="0"/>
              </a:spcAft>
              <a:buClrTx/>
              <a:buSzTx/>
              <a:buFont typeface="Arial" panose="020B0604020202020204" pitchFamily="34" charset="0"/>
              <a:buNone/>
              <a:tabLst/>
              <a:defRPr/>
            </a:pPr>
            <a:r>
              <a:rPr lang="es-ES_tradnl" noProof="0" err="1"/>
              <a:t>Lorem</a:t>
            </a:r>
            <a:r>
              <a:rPr lang="es-ES_tradnl" noProof="0"/>
              <a:t> </a:t>
            </a:r>
            <a:r>
              <a:rPr lang="es-ES_tradnl" noProof="0" err="1"/>
              <a:t>ipsum</a:t>
            </a:r>
            <a:r>
              <a:rPr lang="es-ES_tradnl" noProof="0"/>
              <a:t> dolor </a:t>
            </a:r>
            <a:r>
              <a:rPr lang="es-ES_tradnl" noProof="0" err="1"/>
              <a:t>sit</a:t>
            </a:r>
            <a:r>
              <a:rPr lang="es-ES_tradnl" noProof="0"/>
              <a:t> </a:t>
            </a:r>
            <a:r>
              <a:rPr lang="es-ES_tradnl" noProof="0" err="1"/>
              <a:t>amet</a:t>
            </a:r>
            <a:r>
              <a:rPr lang="es-ES_tradnl" noProof="0"/>
              <a:t>, </a:t>
            </a:r>
            <a:r>
              <a:rPr lang="es-ES_tradnl" noProof="0" err="1"/>
              <a:t>consectetur</a:t>
            </a:r>
            <a:r>
              <a:rPr lang="es-ES_tradnl" noProof="0"/>
              <a:t> </a:t>
            </a:r>
            <a:r>
              <a:rPr lang="es-ES_tradnl" noProof="0" err="1"/>
              <a:t>adipiscing</a:t>
            </a:r>
            <a:r>
              <a:rPr lang="es-ES_tradnl" noProof="0"/>
              <a:t> </a:t>
            </a:r>
            <a:r>
              <a:rPr lang="es-ES_tradnl" noProof="0" err="1"/>
              <a:t>elit</a:t>
            </a:r>
            <a:r>
              <a:rPr lang="es-ES_tradnl" noProof="0"/>
              <a:t>, sed do </a:t>
            </a:r>
            <a:r>
              <a:rPr lang="es-ES_tradnl" noProof="0" err="1"/>
              <a:t>eiusmod</a:t>
            </a:r>
            <a:r>
              <a:rPr lang="es-ES_tradnl" noProof="0"/>
              <a:t> </a:t>
            </a:r>
            <a:r>
              <a:rPr lang="es-ES_tradnl" noProof="0" err="1"/>
              <a:t>tempor</a:t>
            </a:r>
            <a:r>
              <a:rPr lang="es-ES_tradnl" noProof="0"/>
              <a:t> </a:t>
            </a:r>
            <a:r>
              <a:rPr lang="es-ES_tradnl" noProof="0" err="1"/>
              <a:t>incididunt</a:t>
            </a:r>
            <a:r>
              <a:rPr lang="es-ES_tradnl" noProof="0"/>
              <a:t> ut labore et </a:t>
            </a:r>
            <a:r>
              <a:rPr lang="es-ES_tradnl" noProof="0" err="1"/>
              <a:t>dolore</a:t>
            </a:r>
            <a:r>
              <a:rPr lang="es-ES_tradnl" noProof="0"/>
              <a:t> magna </a:t>
            </a:r>
            <a:r>
              <a:rPr lang="es-ES_tradnl" noProof="0" err="1"/>
              <a:t>aliqua</a:t>
            </a:r>
            <a:r>
              <a:rPr lang="es-ES_tradnl" noProof="0"/>
              <a:t>. Ut </a:t>
            </a:r>
            <a:r>
              <a:rPr lang="es-ES_tradnl" noProof="0" err="1"/>
              <a:t>enim</a:t>
            </a:r>
            <a:r>
              <a:rPr lang="es-ES_tradnl" noProof="0"/>
              <a:t> ad </a:t>
            </a:r>
            <a:r>
              <a:rPr lang="es-ES_tradnl" noProof="0" err="1"/>
              <a:t>minim</a:t>
            </a:r>
            <a:r>
              <a:rPr lang="es-ES_tradnl" noProof="0"/>
              <a:t> </a:t>
            </a:r>
            <a:r>
              <a:rPr lang="es-ES_tradnl" noProof="0" err="1"/>
              <a:t>veniam</a:t>
            </a:r>
            <a:r>
              <a:rPr lang="es-ES_tradnl" noProof="0"/>
              <a:t>, </a:t>
            </a:r>
            <a:r>
              <a:rPr lang="es-ES_tradnl" noProof="0" err="1"/>
              <a:t>quis</a:t>
            </a:r>
            <a:r>
              <a:rPr lang="es-ES_tradnl" noProof="0"/>
              <a:t> </a:t>
            </a:r>
            <a:r>
              <a:rPr lang="es-ES_tradnl" noProof="0" err="1"/>
              <a:t>nostrud</a:t>
            </a:r>
            <a:r>
              <a:rPr lang="es-ES_tradnl" noProof="0"/>
              <a:t> </a:t>
            </a:r>
            <a:r>
              <a:rPr lang="es-ES_tradnl" noProof="0" err="1"/>
              <a:t>exercitation</a:t>
            </a:r>
            <a:r>
              <a:rPr lang="es-ES_tradnl" noProof="0"/>
              <a:t> </a:t>
            </a:r>
            <a:r>
              <a:rPr lang="es-ES_tradnl" noProof="0" err="1"/>
              <a:t>ullamco</a:t>
            </a:r>
            <a:r>
              <a:rPr lang="es-ES_tradnl" noProof="0"/>
              <a:t> </a:t>
            </a:r>
            <a:r>
              <a:rPr lang="es-ES_tradnl" noProof="0" err="1"/>
              <a:t>laboris</a:t>
            </a:r>
            <a:r>
              <a:rPr lang="es-ES_tradnl" noProof="0"/>
              <a:t> </a:t>
            </a:r>
            <a:r>
              <a:rPr lang="es-ES_tradnl" noProof="0" err="1"/>
              <a:t>nisi</a:t>
            </a:r>
            <a:r>
              <a:rPr lang="es-ES_tradnl" noProof="0"/>
              <a:t> ut </a:t>
            </a:r>
            <a:r>
              <a:rPr lang="es-ES_tradnl" noProof="0" err="1"/>
              <a:t>aliquip</a:t>
            </a:r>
            <a:r>
              <a:rPr lang="es-ES_tradnl" noProof="0"/>
              <a:t> ex </a:t>
            </a:r>
            <a:r>
              <a:rPr lang="es-ES_tradnl" noProof="0" err="1"/>
              <a:t>ea</a:t>
            </a:r>
            <a:r>
              <a:rPr lang="es-ES_tradnl" noProof="0"/>
              <a:t> commodo </a:t>
            </a:r>
            <a:r>
              <a:rPr lang="es-ES_tradnl" noProof="0" err="1"/>
              <a:t>consequat</a:t>
            </a:r>
            <a:r>
              <a:rPr lang="es-ES_tradnl" noProof="0"/>
              <a:t>. </a:t>
            </a:r>
            <a:r>
              <a:rPr lang="es-ES_tradnl" noProof="0" err="1"/>
              <a:t>Duis</a:t>
            </a:r>
            <a:r>
              <a:rPr lang="es-ES_tradnl" noProof="0"/>
              <a:t> </a:t>
            </a:r>
            <a:r>
              <a:rPr lang="es-ES_tradnl" noProof="0" err="1"/>
              <a:t>aute</a:t>
            </a:r>
            <a:r>
              <a:rPr lang="es-ES_tradnl" noProof="0"/>
              <a:t> </a:t>
            </a:r>
            <a:r>
              <a:rPr lang="es-ES_tradnl" noProof="0" err="1"/>
              <a:t>irure</a:t>
            </a:r>
            <a:r>
              <a:rPr lang="es-ES_tradnl" noProof="0"/>
              <a:t> dolor in </a:t>
            </a:r>
            <a:r>
              <a:rPr lang="es-ES_tradnl" noProof="0" err="1"/>
              <a:t>reprehenderit</a:t>
            </a:r>
            <a:r>
              <a:rPr lang="es-ES_tradnl" noProof="0"/>
              <a:t> in </a:t>
            </a:r>
            <a:r>
              <a:rPr lang="es-ES_tradnl" noProof="0" err="1"/>
              <a:t>voluptate</a:t>
            </a:r>
            <a:r>
              <a:rPr lang="es-ES_tradnl" noProof="0"/>
              <a:t> </a:t>
            </a:r>
            <a:r>
              <a:rPr lang="es-ES_tradnl" noProof="0" err="1"/>
              <a:t>velit</a:t>
            </a:r>
            <a:r>
              <a:rPr lang="es-ES_tradnl" noProof="0"/>
              <a:t> </a:t>
            </a:r>
            <a:r>
              <a:rPr lang="es-ES_tradnl" noProof="0" err="1"/>
              <a:t>esse</a:t>
            </a:r>
            <a:r>
              <a:rPr lang="es-ES_tradnl" noProof="0"/>
              <a:t> </a:t>
            </a:r>
            <a:r>
              <a:rPr lang="es-ES_tradnl" noProof="0" err="1"/>
              <a:t>cillum</a:t>
            </a:r>
            <a:r>
              <a:rPr lang="es-ES_tradnl" noProof="0"/>
              <a:t> </a:t>
            </a:r>
            <a:r>
              <a:rPr lang="es-ES_tradnl" noProof="0" err="1"/>
              <a:t>dolore</a:t>
            </a:r>
            <a:r>
              <a:rPr lang="es-ES_tradnl" noProof="0"/>
              <a:t> </a:t>
            </a:r>
            <a:r>
              <a:rPr lang="es-ES_tradnl" noProof="0" err="1"/>
              <a:t>eu</a:t>
            </a:r>
            <a:r>
              <a:rPr lang="es-ES_tradnl" noProof="0"/>
              <a:t> </a:t>
            </a:r>
            <a:r>
              <a:rPr lang="es-ES_tradnl" noProof="0" err="1"/>
              <a:t>fugiat</a:t>
            </a:r>
            <a:r>
              <a:rPr lang="es-ES_tradnl" noProof="0"/>
              <a:t> </a:t>
            </a:r>
            <a:r>
              <a:rPr lang="es-ES_tradnl" noProof="0" err="1"/>
              <a:t>nulla</a:t>
            </a:r>
            <a:r>
              <a:rPr lang="es-ES_tradnl" noProof="0"/>
              <a:t> </a:t>
            </a:r>
            <a:r>
              <a:rPr lang="es-ES_tradnl" noProof="0" err="1"/>
              <a:t>pariatur</a:t>
            </a:r>
            <a:r>
              <a:rPr lang="es-ES_tradnl" noProof="0"/>
              <a:t>. </a:t>
            </a:r>
            <a:r>
              <a:rPr lang="es-ES_tradnl" noProof="0" err="1"/>
              <a:t>Excepteur</a:t>
            </a:r>
            <a:r>
              <a:rPr lang="es-ES_tradnl" noProof="0"/>
              <a:t> </a:t>
            </a:r>
            <a:r>
              <a:rPr lang="es-ES_tradnl" noProof="0" err="1"/>
              <a:t>sint</a:t>
            </a:r>
            <a:r>
              <a:rPr lang="es-ES_tradnl" noProof="0"/>
              <a:t> </a:t>
            </a:r>
            <a:r>
              <a:rPr lang="es-ES_tradnl" noProof="0" err="1"/>
              <a:t>occaecat</a:t>
            </a:r>
            <a:r>
              <a:rPr lang="es-ES_tradnl" noProof="0"/>
              <a:t> </a:t>
            </a:r>
            <a:r>
              <a:rPr lang="es-ES_tradnl" noProof="0" err="1"/>
              <a:t>cupidatat</a:t>
            </a:r>
            <a:r>
              <a:rPr lang="es-ES_tradnl" noProof="0"/>
              <a:t> non </a:t>
            </a:r>
            <a:r>
              <a:rPr lang="es-ES_tradnl" noProof="0" err="1"/>
              <a:t>proident</a:t>
            </a:r>
            <a:r>
              <a:rPr lang="es-ES_tradnl" noProof="0"/>
              <a:t>, </a:t>
            </a:r>
            <a:r>
              <a:rPr lang="es-ES_tradnl" noProof="0" err="1"/>
              <a:t>sunt</a:t>
            </a:r>
            <a:r>
              <a:rPr lang="es-ES_tradnl" noProof="0"/>
              <a:t> in culpa </a:t>
            </a:r>
            <a:r>
              <a:rPr lang="es-ES_tradnl" noProof="0" err="1"/>
              <a:t>qui</a:t>
            </a:r>
            <a:r>
              <a:rPr lang="es-ES_tradnl" noProof="0"/>
              <a:t> </a:t>
            </a:r>
            <a:r>
              <a:rPr lang="es-ES_tradnl" noProof="0" err="1"/>
              <a:t>officia</a:t>
            </a:r>
            <a:r>
              <a:rPr lang="es-ES_tradnl" noProof="0"/>
              <a:t> </a:t>
            </a:r>
            <a:r>
              <a:rPr lang="es-ES_tradnl" noProof="0" err="1"/>
              <a:t>deserunt</a:t>
            </a:r>
            <a:r>
              <a:rPr lang="es-ES_tradnl" noProof="0"/>
              <a:t> </a:t>
            </a:r>
            <a:r>
              <a:rPr lang="es-ES_tradnl" noProof="0" err="1"/>
              <a:t>mollit</a:t>
            </a:r>
            <a:r>
              <a:rPr lang="es-ES_tradnl" noProof="0"/>
              <a:t> </a:t>
            </a:r>
            <a:r>
              <a:rPr lang="es-ES_tradnl" noProof="0" err="1"/>
              <a:t>anim</a:t>
            </a:r>
            <a:r>
              <a:rPr lang="es-ES_tradnl" noProof="0"/>
              <a:t> id </a:t>
            </a:r>
            <a:r>
              <a:rPr lang="es-ES_tradnl" noProof="0" err="1"/>
              <a:t>est</a:t>
            </a:r>
            <a:r>
              <a:rPr lang="es-ES_tradnl" noProof="0"/>
              <a:t> </a:t>
            </a:r>
            <a:r>
              <a:rPr lang="es-ES_tradnl" noProof="0" err="1"/>
              <a:t>laborum</a:t>
            </a:r>
            <a:r>
              <a:rPr lang="es-ES_tradnl" noProof="0"/>
              <a:t>.</a:t>
            </a:r>
          </a:p>
          <a:p>
            <a:pPr lvl="0"/>
            <a:endParaRPr lang="es-ES_tradnl" noProof="0"/>
          </a:p>
        </p:txBody>
      </p:sp>
      <p:sp>
        <p:nvSpPr>
          <p:cNvPr id="16" name="Text Placeholder 15">
            <a:extLst>
              <a:ext uri="{FF2B5EF4-FFF2-40B4-BE49-F238E27FC236}">
                <a16:creationId xmlns:a16="http://schemas.microsoft.com/office/drawing/2014/main" id="{72E8BB6E-B74A-3340-8299-56D9FEB8D5EF}"/>
              </a:ext>
            </a:extLst>
          </p:cNvPr>
          <p:cNvSpPr>
            <a:spLocks noGrp="1"/>
          </p:cNvSpPr>
          <p:nvPr>
            <p:ph type="body" sz="quarter" idx="14" hasCustomPrompt="1"/>
          </p:nvPr>
        </p:nvSpPr>
        <p:spPr>
          <a:xfrm>
            <a:off x="515795" y="1043356"/>
            <a:ext cx="8737535" cy="276565"/>
          </a:xfrm>
          <a:prstGeom prst="rect">
            <a:avLst/>
          </a:prstGeom>
        </p:spPr>
        <p:txBody>
          <a:bodyPr lIns="0" tIns="0" rIns="0" bIns="0"/>
          <a:lstStyle>
            <a:lvl1pPr marL="0" indent="0">
              <a:buNone/>
              <a:defRPr lang="en-US" sz="2000" b="0" kern="1200" dirty="0" smtClean="0">
                <a:solidFill>
                  <a:schemeClr val="accent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2pPr>
            <a:lvl3pPr marL="9144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3pPr>
            <a:lvl4pPr marL="13716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4pPr>
            <a:lvl5pPr marL="1828800" indent="0">
              <a:buNone/>
              <a:defRPr lang="en-GB" sz="2500" b="1" kern="1200" dirty="0">
                <a:solidFill>
                  <a:schemeClr val="tx2"/>
                </a:solidFill>
                <a:latin typeface="Arial" panose="020B0604020202020204" pitchFamily="34" charset="0"/>
                <a:ea typeface="+mj-ea"/>
                <a:cs typeface="Arial" panose="020B0604020202020204" pitchFamily="34" charset="0"/>
              </a:defRPr>
            </a:lvl5pPr>
          </a:lstStyle>
          <a:p>
            <a:pPr lvl="0"/>
            <a:r>
              <a:rPr lang="es-ES_tradnl" noProof="0" err="1"/>
              <a:t>Click</a:t>
            </a:r>
            <a:r>
              <a:rPr lang="es-ES_tradnl" noProof="0"/>
              <a:t> para añadir subtítulo</a:t>
            </a:r>
          </a:p>
        </p:txBody>
      </p:sp>
      <p:sp>
        <p:nvSpPr>
          <p:cNvPr id="2" name="Rectangle 1">
            <a:extLst>
              <a:ext uri="{FF2B5EF4-FFF2-40B4-BE49-F238E27FC236}">
                <a16:creationId xmlns:a16="http://schemas.microsoft.com/office/drawing/2014/main" id="{CD201238-2E83-8849-A646-59842283C9DA}"/>
              </a:ext>
            </a:extLst>
          </p:cNvPr>
          <p:cNvSpPr/>
          <p:nvPr userDrawn="1"/>
        </p:nvSpPr>
        <p:spPr>
          <a:xfrm>
            <a:off x="515795" y="866527"/>
            <a:ext cx="1080000" cy="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13">
            <a:extLst>
              <a:ext uri="{FF2B5EF4-FFF2-40B4-BE49-F238E27FC236}">
                <a16:creationId xmlns:a16="http://schemas.microsoft.com/office/drawing/2014/main" id="{7B28253F-D2A7-7C45-8FDE-90506E488950}"/>
              </a:ext>
            </a:extLst>
          </p:cNvPr>
          <p:cNvSpPr>
            <a:spLocks noGrp="1"/>
          </p:cNvSpPr>
          <p:nvPr>
            <p:ph type="sldNum" sz="quarter" idx="4"/>
          </p:nvPr>
        </p:nvSpPr>
        <p:spPr>
          <a:xfrm>
            <a:off x="11277601" y="6496375"/>
            <a:ext cx="398462" cy="148167"/>
          </a:xfrm>
          <a:prstGeom prst="rect">
            <a:avLst/>
          </a:prstGeom>
        </p:spPr>
        <p:txBody>
          <a:bodyPr vert="horz" lIns="0" tIns="0" rIns="0" bIns="0" rtlCol="0" anchor="ctr"/>
          <a:lstStyle>
            <a:lvl1pPr algn="r">
              <a:defRPr sz="900" b="0">
                <a:solidFill>
                  <a:schemeClr val="tx2"/>
                </a:solidFill>
                <a:latin typeface="Arial" panose="020B0604020202020204" pitchFamily="34" charset="0"/>
                <a:cs typeface="Arial" panose="020B0604020202020204" pitchFamily="34" charset="0"/>
              </a:defRPr>
            </a:lvl1pPr>
          </a:lstStyle>
          <a:p>
            <a:fld id="{C8A43965-4643-F643-A67C-D0741259ACA1}" type="slidenum">
              <a:rPr lang="en-GB" smtClean="0"/>
              <a:pPr/>
              <a:t>‹Nº›</a:t>
            </a:fld>
            <a:endParaRPr lang="en-GB"/>
          </a:p>
        </p:txBody>
      </p:sp>
    </p:spTree>
    <p:extLst>
      <p:ext uri="{BB962C8B-B14F-4D97-AF65-F5344CB8AC3E}">
        <p14:creationId xmlns:p14="http://schemas.microsoft.com/office/powerpoint/2010/main" val="1928012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BD6D2D-5A70-4D05-FA21-AE6932BB3B80}"/>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07F537D0-F6FB-E343-DD24-15AC6DF0308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contenido 3">
            <a:extLst>
              <a:ext uri="{FF2B5EF4-FFF2-40B4-BE49-F238E27FC236}">
                <a16:creationId xmlns:a16="http://schemas.microsoft.com/office/drawing/2014/main" id="{9F3C2DA9-8919-924A-06B6-DFB59513836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fecha 4">
            <a:extLst>
              <a:ext uri="{FF2B5EF4-FFF2-40B4-BE49-F238E27FC236}">
                <a16:creationId xmlns:a16="http://schemas.microsoft.com/office/drawing/2014/main" id="{6C85C7A0-8DCD-12AF-ED82-497887596764}"/>
              </a:ext>
            </a:extLst>
          </p:cNvPr>
          <p:cNvSpPr>
            <a:spLocks noGrp="1"/>
          </p:cNvSpPr>
          <p:nvPr>
            <p:ph type="dt" sz="half" idx="10"/>
          </p:nvPr>
        </p:nvSpPr>
        <p:spPr/>
        <p:txBody>
          <a:bodyPr/>
          <a:lstStyle/>
          <a:p>
            <a:fld id="{25E989E0-28E5-3A40-968E-E43A47EE3BDA}" type="datetimeFigureOut">
              <a:rPr lang="es-ES_tradnl" smtClean="0"/>
              <a:t>23/04/2026</a:t>
            </a:fld>
            <a:endParaRPr lang="es-ES_tradnl"/>
          </a:p>
        </p:txBody>
      </p:sp>
      <p:sp>
        <p:nvSpPr>
          <p:cNvPr id="6" name="Marcador de pie de página 5">
            <a:extLst>
              <a:ext uri="{FF2B5EF4-FFF2-40B4-BE49-F238E27FC236}">
                <a16:creationId xmlns:a16="http://schemas.microsoft.com/office/drawing/2014/main" id="{4B7E4A10-099E-37D3-30AA-F17CDB1A58CF}"/>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9677ECC6-E347-69CA-008A-DA9B29B12817}"/>
              </a:ext>
            </a:extLst>
          </p:cNvPr>
          <p:cNvSpPr>
            <a:spLocks noGrp="1"/>
          </p:cNvSpPr>
          <p:nvPr>
            <p:ph type="sldNum" sz="quarter" idx="12"/>
          </p:nvPr>
        </p:nvSpPr>
        <p:spPr/>
        <p:txBody>
          <a:bodyPr/>
          <a:lstStyle/>
          <a:p>
            <a:fld id="{4C56A599-0B2D-2442-952A-9188FCC6616E}" type="slidenum">
              <a:rPr lang="es-ES_tradnl" smtClean="0"/>
              <a:t>‹Nº›</a:t>
            </a:fld>
            <a:endParaRPr lang="es-ES_tradnl"/>
          </a:p>
        </p:txBody>
      </p:sp>
    </p:spTree>
    <p:extLst>
      <p:ext uri="{BB962C8B-B14F-4D97-AF65-F5344CB8AC3E}">
        <p14:creationId xmlns:p14="http://schemas.microsoft.com/office/powerpoint/2010/main" val="35102890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ontenido Centrado">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A2E5CE1-6F63-AD4C-946F-EB35D5705390}"/>
              </a:ext>
            </a:extLst>
          </p:cNvPr>
          <p:cNvSpPr>
            <a:spLocks noGrp="1"/>
          </p:cNvSpPr>
          <p:nvPr>
            <p:ph type="title" hasCustomPrompt="1"/>
          </p:nvPr>
        </p:nvSpPr>
        <p:spPr>
          <a:xfrm>
            <a:off x="2377441" y="451912"/>
            <a:ext cx="7438596" cy="309786"/>
          </a:xfrm>
          <a:prstGeom prst="rect">
            <a:avLst/>
          </a:prstGeom>
        </p:spPr>
        <p:txBody>
          <a:bodyPr lIns="0" tIns="0" rIns="0" bIns="0"/>
          <a:lstStyle>
            <a:lvl1pPr algn="ctr">
              <a:defRPr lang="en-US" sz="2500" b="1" kern="1200" dirty="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s-ES_tradnl" noProof="0" err="1"/>
              <a:t>Click</a:t>
            </a:r>
            <a:r>
              <a:rPr lang="es-ES_tradnl" noProof="0"/>
              <a:t> para añadir título</a:t>
            </a:r>
          </a:p>
        </p:txBody>
      </p:sp>
      <p:sp>
        <p:nvSpPr>
          <p:cNvPr id="8" name="Text Placeholder 9">
            <a:extLst>
              <a:ext uri="{FF2B5EF4-FFF2-40B4-BE49-F238E27FC236}">
                <a16:creationId xmlns:a16="http://schemas.microsoft.com/office/drawing/2014/main" id="{6192411F-49CC-1C4B-BE18-A228A3612152}"/>
              </a:ext>
            </a:extLst>
          </p:cNvPr>
          <p:cNvSpPr>
            <a:spLocks noGrp="1"/>
          </p:cNvSpPr>
          <p:nvPr>
            <p:ph type="body" sz="quarter" idx="13" hasCustomPrompt="1"/>
          </p:nvPr>
        </p:nvSpPr>
        <p:spPr>
          <a:xfrm>
            <a:off x="1725615" y="1529580"/>
            <a:ext cx="8737535" cy="4692316"/>
          </a:xfrm>
          <a:prstGeom prst="rect">
            <a:avLst/>
          </a:prstGeom>
        </p:spPr>
        <p:txBody>
          <a:bodyPr lIns="0" tIns="0" rIns="0" bIns="0"/>
          <a:lstStyle>
            <a:lvl1pPr marL="0" marR="0" indent="0" algn="ctr" defTabSz="914400" rtl="0" eaLnBrk="1" fontAlgn="auto" latinLnBrk="0" hangingPunct="1">
              <a:lnSpc>
                <a:spcPct val="122000"/>
              </a:lnSpc>
              <a:spcBef>
                <a:spcPts val="1000"/>
              </a:spcBef>
              <a:spcAft>
                <a:spcPts val="0"/>
              </a:spcAft>
              <a:buClrTx/>
              <a:buSzTx/>
              <a:buFont typeface="Arial" panose="020B0604020202020204" pitchFamily="34" charset="0"/>
              <a:buNone/>
              <a:tabLst/>
              <a:defRPr lang="en-US" sz="1400" b="0" kern="1200" dirty="0" smtClean="0">
                <a:solidFill>
                  <a:schemeClr val="accent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2pPr>
            <a:lvl3pPr marL="9144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3pPr>
            <a:lvl4pPr marL="13716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4pPr>
            <a:lvl5pPr marL="1828800" indent="0">
              <a:buNone/>
              <a:defRPr lang="en-GB" sz="2500" b="1" kern="1200" dirty="0">
                <a:solidFill>
                  <a:schemeClr val="tx2"/>
                </a:solidFill>
                <a:latin typeface="Arial" panose="020B0604020202020204" pitchFamily="34" charset="0"/>
                <a:ea typeface="+mj-ea"/>
                <a:cs typeface="Arial" panose="020B0604020202020204" pitchFamily="34" charset="0"/>
              </a:defRPr>
            </a:lvl5pPr>
          </a:lstStyle>
          <a:p>
            <a:pPr lvl="0"/>
            <a:r>
              <a:rPr lang="es-ES_tradnl" noProof="0" err="1"/>
              <a:t>Lorem</a:t>
            </a:r>
            <a:r>
              <a:rPr lang="es-ES_tradnl" noProof="0"/>
              <a:t> </a:t>
            </a:r>
            <a:r>
              <a:rPr lang="es-ES_tradnl" noProof="0" err="1"/>
              <a:t>ipsum</a:t>
            </a:r>
            <a:r>
              <a:rPr lang="es-ES_tradnl" noProof="0"/>
              <a:t> dolor </a:t>
            </a:r>
            <a:r>
              <a:rPr lang="es-ES_tradnl" noProof="0" err="1"/>
              <a:t>sit</a:t>
            </a:r>
            <a:r>
              <a:rPr lang="es-ES_tradnl" noProof="0"/>
              <a:t> </a:t>
            </a:r>
            <a:r>
              <a:rPr lang="es-ES_tradnl" noProof="0" err="1"/>
              <a:t>amet</a:t>
            </a:r>
            <a:r>
              <a:rPr lang="es-ES_tradnl" noProof="0"/>
              <a:t>, </a:t>
            </a:r>
            <a:r>
              <a:rPr lang="es-ES_tradnl" noProof="0" err="1"/>
              <a:t>consectetur</a:t>
            </a:r>
            <a:r>
              <a:rPr lang="es-ES_tradnl" noProof="0"/>
              <a:t> </a:t>
            </a:r>
            <a:r>
              <a:rPr lang="es-ES_tradnl" noProof="0" err="1"/>
              <a:t>adipiscing</a:t>
            </a:r>
            <a:r>
              <a:rPr lang="es-ES_tradnl" noProof="0"/>
              <a:t> </a:t>
            </a:r>
            <a:r>
              <a:rPr lang="es-ES_tradnl" noProof="0" err="1"/>
              <a:t>elit</a:t>
            </a:r>
            <a:r>
              <a:rPr lang="es-ES_tradnl" noProof="0"/>
              <a:t>, sed do </a:t>
            </a:r>
            <a:r>
              <a:rPr lang="es-ES_tradnl" noProof="0" err="1"/>
              <a:t>eiusmod</a:t>
            </a:r>
            <a:r>
              <a:rPr lang="es-ES_tradnl" noProof="0"/>
              <a:t> </a:t>
            </a:r>
            <a:r>
              <a:rPr lang="es-ES_tradnl" noProof="0" err="1"/>
              <a:t>tempor</a:t>
            </a:r>
            <a:r>
              <a:rPr lang="es-ES_tradnl" noProof="0"/>
              <a:t> </a:t>
            </a:r>
            <a:r>
              <a:rPr lang="es-ES_tradnl" noProof="0" err="1"/>
              <a:t>incididunt</a:t>
            </a:r>
            <a:r>
              <a:rPr lang="es-ES_tradnl" noProof="0"/>
              <a:t> ut labore et </a:t>
            </a:r>
            <a:r>
              <a:rPr lang="es-ES_tradnl" noProof="0" err="1"/>
              <a:t>dolore</a:t>
            </a:r>
            <a:r>
              <a:rPr lang="es-ES_tradnl" noProof="0"/>
              <a:t> magna </a:t>
            </a:r>
            <a:r>
              <a:rPr lang="es-ES_tradnl" noProof="0" err="1"/>
              <a:t>aliqua</a:t>
            </a:r>
            <a:r>
              <a:rPr lang="es-ES_tradnl" noProof="0"/>
              <a:t>. Ut </a:t>
            </a:r>
            <a:r>
              <a:rPr lang="es-ES_tradnl" noProof="0" err="1"/>
              <a:t>enim</a:t>
            </a:r>
            <a:r>
              <a:rPr lang="es-ES_tradnl" noProof="0"/>
              <a:t> ad </a:t>
            </a:r>
            <a:r>
              <a:rPr lang="es-ES_tradnl" noProof="0" err="1"/>
              <a:t>minim</a:t>
            </a:r>
            <a:r>
              <a:rPr lang="es-ES_tradnl" noProof="0"/>
              <a:t> </a:t>
            </a:r>
            <a:r>
              <a:rPr lang="es-ES_tradnl" noProof="0" err="1"/>
              <a:t>veniam</a:t>
            </a:r>
            <a:r>
              <a:rPr lang="es-ES_tradnl" noProof="0"/>
              <a:t>, </a:t>
            </a:r>
            <a:r>
              <a:rPr lang="es-ES_tradnl" noProof="0" err="1"/>
              <a:t>quis</a:t>
            </a:r>
            <a:r>
              <a:rPr lang="es-ES_tradnl" noProof="0"/>
              <a:t> </a:t>
            </a:r>
            <a:r>
              <a:rPr lang="es-ES_tradnl" noProof="0" err="1"/>
              <a:t>nostrud</a:t>
            </a:r>
            <a:r>
              <a:rPr lang="es-ES_tradnl" noProof="0"/>
              <a:t> </a:t>
            </a:r>
            <a:r>
              <a:rPr lang="es-ES_tradnl" noProof="0" err="1"/>
              <a:t>exercitation</a:t>
            </a:r>
            <a:r>
              <a:rPr lang="es-ES_tradnl" noProof="0"/>
              <a:t> </a:t>
            </a:r>
            <a:r>
              <a:rPr lang="es-ES_tradnl" noProof="0" err="1"/>
              <a:t>ullamco</a:t>
            </a:r>
            <a:r>
              <a:rPr lang="es-ES_tradnl" noProof="0"/>
              <a:t> </a:t>
            </a:r>
            <a:r>
              <a:rPr lang="es-ES_tradnl" noProof="0" err="1"/>
              <a:t>laboris</a:t>
            </a:r>
            <a:r>
              <a:rPr lang="es-ES_tradnl" noProof="0"/>
              <a:t> </a:t>
            </a:r>
            <a:r>
              <a:rPr lang="es-ES_tradnl" noProof="0" err="1"/>
              <a:t>nisi</a:t>
            </a:r>
            <a:r>
              <a:rPr lang="es-ES_tradnl" noProof="0"/>
              <a:t> ut </a:t>
            </a:r>
            <a:r>
              <a:rPr lang="es-ES_tradnl" noProof="0" err="1"/>
              <a:t>aliquip</a:t>
            </a:r>
            <a:r>
              <a:rPr lang="es-ES_tradnl" noProof="0"/>
              <a:t> ex </a:t>
            </a:r>
            <a:r>
              <a:rPr lang="es-ES_tradnl" noProof="0" err="1"/>
              <a:t>ea</a:t>
            </a:r>
            <a:r>
              <a:rPr lang="es-ES_tradnl" noProof="0"/>
              <a:t> commodo </a:t>
            </a:r>
            <a:r>
              <a:rPr lang="es-ES_tradnl" noProof="0" err="1"/>
              <a:t>consequat</a:t>
            </a:r>
            <a:r>
              <a:rPr lang="es-ES_tradnl" noProof="0"/>
              <a:t>. </a:t>
            </a:r>
            <a:r>
              <a:rPr lang="es-ES_tradnl" noProof="0" err="1"/>
              <a:t>Duis</a:t>
            </a:r>
            <a:r>
              <a:rPr lang="es-ES_tradnl" noProof="0"/>
              <a:t> </a:t>
            </a:r>
            <a:r>
              <a:rPr lang="es-ES_tradnl" noProof="0" err="1"/>
              <a:t>aute</a:t>
            </a:r>
            <a:r>
              <a:rPr lang="es-ES_tradnl" noProof="0"/>
              <a:t> </a:t>
            </a:r>
            <a:r>
              <a:rPr lang="es-ES_tradnl" noProof="0" err="1"/>
              <a:t>irure</a:t>
            </a:r>
            <a:r>
              <a:rPr lang="es-ES_tradnl" noProof="0"/>
              <a:t> dolor in </a:t>
            </a:r>
            <a:r>
              <a:rPr lang="es-ES_tradnl" noProof="0" err="1"/>
              <a:t>reprehenderit</a:t>
            </a:r>
            <a:r>
              <a:rPr lang="es-ES_tradnl" noProof="0"/>
              <a:t> in </a:t>
            </a:r>
            <a:r>
              <a:rPr lang="es-ES_tradnl" noProof="0" err="1"/>
              <a:t>voluptate</a:t>
            </a:r>
            <a:r>
              <a:rPr lang="es-ES_tradnl" noProof="0"/>
              <a:t> </a:t>
            </a:r>
            <a:r>
              <a:rPr lang="es-ES_tradnl" noProof="0" err="1"/>
              <a:t>velit</a:t>
            </a:r>
            <a:r>
              <a:rPr lang="es-ES_tradnl" noProof="0"/>
              <a:t> </a:t>
            </a:r>
            <a:r>
              <a:rPr lang="es-ES_tradnl" noProof="0" err="1"/>
              <a:t>esse</a:t>
            </a:r>
            <a:r>
              <a:rPr lang="es-ES_tradnl" noProof="0"/>
              <a:t> </a:t>
            </a:r>
            <a:r>
              <a:rPr lang="es-ES_tradnl" noProof="0" err="1"/>
              <a:t>cillum</a:t>
            </a:r>
            <a:r>
              <a:rPr lang="es-ES_tradnl" noProof="0"/>
              <a:t> </a:t>
            </a:r>
            <a:r>
              <a:rPr lang="es-ES_tradnl" noProof="0" err="1"/>
              <a:t>dolore</a:t>
            </a:r>
            <a:r>
              <a:rPr lang="es-ES_tradnl" noProof="0"/>
              <a:t> </a:t>
            </a:r>
            <a:r>
              <a:rPr lang="es-ES_tradnl" noProof="0" err="1"/>
              <a:t>eu</a:t>
            </a:r>
            <a:r>
              <a:rPr lang="es-ES_tradnl" noProof="0"/>
              <a:t> </a:t>
            </a:r>
            <a:r>
              <a:rPr lang="es-ES_tradnl" noProof="0" err="1"/>
              <a:t>fugiat</a:t>
            </a:r>
            <a:r>
              <a:rPr lang="es-ES_tradnl" noProof="0"/>
              <a:t> </a:t>
            </a:r>
            <a:r>
              <a:rPr lang="es-ES_tradnl" noProof="0" err="1"/>
              <a:t>nulla</a:t>
            </a:r>
            <a:r>
              <a:rPr lang="es-ES_tradnl" noProof="0"/>
              <a:t> </a:t>
            </a:r>
            <a:r>
              <a:rPr lang="es-ES_tradnl" noProof="0" err="1"/>
              <a:t>pariatur</a:t>
            </a:r>
            <a:r>
              <a:rPr lang="es-ES_tradnl" noProof="0"/>
              <a:t>. </a:t>
            </a:r>
            <a:r>
              <a:rPr lang="es-ES_tradnl" noProof="0" err="1"/>
              <a:t>Excepteur</a:t>
            </a:r>
            <a:r>
              <a:rPr lang="es-ES_tradnl" noProof="0"/>
              <a:t> </a:t>
            </a:r>
            <a:r>
              <a:rPr lang="es-ES_tradnl" noProof="0" err="1"/>
              <a:t>sint</a:t>
            </a:r>
            <a:r>
              <a:rPr lang="es-ES_tradnl" noProof="0"/>
              <a:t> </a:t>
            </a:r>
            <a:r>
              <a:rPr lang="es-ES_tradnl" noProof="0" err="1"/>
              <a:t>occaecat</a:t>
            </a:r>
            <a:r>
              <a:rPr lang="es-ES_tradnl" noProof="0"/>
              <a:t> </a:t>
            </a:r>
            <a:r>
              <a:rPr lang="es-ES_tradnl" noProof="0" err="1"/>
              <a:t>cupidatat</a:t>
            </a:r>
            <a:r>
              <a:rPr lang="es-ES_tradnl" noProof="0"/>
              <a:t> non </a:t>
            </a:r>
            <a:r>
              <a:rPr lang="es-ES_tradnl" noProof="0" err="1"/>
              <a:t>proident</a:t>
            </a:r>
            <a:r>
              <a:rPr lang="es-ES_tradnl" noProof="0"/>
              <a:t>, </a:t>
            </a:r>
            <a:r>
              <a:rPr lang="es-ES_tradnl" noProof="0" err="1"/>
              <a:t>sunt</a:t>
            </a:r>
            <a:r>
              <a:rPr lang="es-ES_tradnl" noProof="0"/>
              <a:t> in culpa </a:t>
            </a:r>
            <a:r>
              <a:rPr lang="es-ES_tradnl" noProof="0" err="1"/>
              <a:t>qui</a:t>
            </a:r>
            <a:r>
              <a:rPr lang="es-ES_tradnl" noProof="0"/>
              <a:t> </a:t>
            </a:r>
            <a:r>
              <a:rPr lang="es-ES_tradnl" noProof="0" err="1"/>
              <a:t>officia</a:t>
            </a:r>
            <a:r>
              <a:rPr lang="es-ES_tradnl" noProof="0"/>
              <a:t> </a:t>
            </a:r>
            <a:r>
              <a:rPr lang="es-ES_tradnl" noProof="0" err="1"/>
              <a:t>deserunt</a:t>
            </a:r>
            <a:r>
              <a:rPr lang="es-ES_tradnl" noProof="0"/>
              <a:t> </a:t>
            </a:r>
            <a:r>
              <a:rPr lang="es-ES_tradnl" noProof="0" err="1"/>
              <a:t>mollit</a:t>
            </a:r>
            <a:r>
              <a:rPr lang="es-ES_tradnl" noProof="0"/>
              <a:t> </a:t>
            </a:r>
            <a:r>
              <a:rPr lang="es-ES_tradnl" noProof="0" err="1"/>
              <a:t>anim</a:t>
            </a:r>
            <a:r>
              <a:rPr lang="es-ES_tradnl" noProof="0"/>
              <a:t> id </a:t>
            </a:r>
            <a:r>
              <a:rPr lang="es-ES_tradnl" noProof="0" err="1"/>
              <a:t>est</a:t>
            </a:r>
            <a:r>
              <a:rPr lang="es-ES_tradnl" noProof="0"/>
              <a:t> </a:t>
            </a:r>
            <a:r>
              <a:rPr lang="es-ES_tradnl" noProof="0" err="1"/>
              <a:t>laborum</a:t>
            </a:r>
            <a:r>
              <a:rPr lang="es-ES_tradnl" noProof="0"/>
              <a:t>.</a:t>
            </a:r>
          </a:p>
          <a:p>
            <a:pPr lvl="0"/>
            <a:r>
              <a:rPr lang="es-ES_tradnl" noProof="0" err="1"/>
              <a:t>Lorem</a:t>
            </a:r>
            <a:r>
              <a:rPr lang="es-ES_tradnl" noProof="0"/>
              <a:t> </a:t>
            </a:r>
            <a:r>
              <a:rPr lang="es-ES_tradnl" noProof="0" err="1"/>
              <a:t>ipsum</a:t>
            </a:r>
            <a:r>
              <a:rPr lang="es-ES_tradnl" noProof="0"/>
              <a:t> dolor </a:t>
            </a:r>
            <a:r>
              <a:rPr lang="es-ES_tradnl" noProof="0" err="1"/>
              <a:t>sit</a:t>
            </a:r>
            <a:r>
              <a:rPr lang="es-ES_tradnl" noProof="0"/>
              <a:t> </a:t>
            </a:r>
            <a:r>
              <a:rPr lang="es-ES_tradnl" noProof="0" err="1"/>
              <a:t>amet</a:t>
            </a:r>
            <a:r>
              <a:rPr lang="es-ES_tradnl" noProof="0"/>
              <a:t>, </a:t>
            </a:r>
            <a:r>
              <a:rPr lang="es-ES_tradnl" noProof="0" err="1"/>
              <a:t>consectetur</a:t>
            </a:r>
            <a:r>
              <a:rPr lang="es-ES_tradnl" noProof="0"/>
              <a:t> </a:t>
            </a:r>
            <a:r>
              <a:rPr lang="es-ES_tradnl" noProof="0" err="1"/>
              <a:t>adipiscing</a:t>
            </a:r>
            <a:r>
              <a:rPr lang="es-ES_tradnl" noProof="0"/>
              <a:t> </a:t>
            </a:r>
            <a:r>
              <a:rPr lang="es-ES_tradnl" noProof="0" err="1"/>
              <a:t>elit</a:t>
            </a:r>
            <a:r>
              <a:rPr lang="es-ES_tradnl" noProof="0"/>
              <a:t>, sed do </a:t>
            </a:r>
            <a:r>
              <a:rPr lang="es-ES_tradnl" noProof="0" err="1"/>
              <a:t>eiusmod</a:t>
            </a:r>
            <a:r>
              <a:rPr lang="es-ES_tradnl" noProof="0"/>
              <a:t> </a:t>
            </a:r>
            <a:r>
              <a:rPr lang="es-ES_tradnl" noProof="0" err="1"/>
              <a:t>tempor</a:t>
            </a:r>
            <a:r>
              <a:rPr lang="es-ES_tradnl" noProof="0"/>
              <a:t> </a:t>
            </a:r>
            <a:r>
              <a:rPr lang="es-ES_tradnl" noProof="0" err="1"/>
              <a:t>incididunt</a:t>
            </a:r>
            <a:r>
              <a:rPr lang="es-ES_tradnl" noProof="0"/>
              <a:t> ut labore et </a:t>
            </a:r>
            <a:r>
              <a:rPr lang="es-ES_tradnl" noProof="0" err="1"/>
              <a:t>dolore</a:t>
            </a:r>
            <a:r>
              <a:rPr lang="es-ES_tradnl" noProof="0"/>
              <a:t> magna </a:t>
            </a:r>
            <a:r>
              <a:rPr lang="es-ES_tradnl" noProof="0" err="1"/>
              <a:t>aliqua</a:t>
            </a:r>
            <a:r>
              <a:rPr lang="es-ES_tradnl" noProof="0"/>
              <a:t>. Ut </a:t>
            </a:r>
            <a:r>
              <a:rPr lang="es-ES_tradnl" noProof="0" err="1"/>
              <a:t>enim</a:t>
            </a:r>
            <a:r>
              <a:rPr lang="es-ES_tradnl" noProof="0"/>
              <a:t> ad </a:t>
            </a:r>
            <a:r>
              <a:rPr lang="es-ES_tradnl" noProof="0" err="1"/>
              <a:t>minim</a:t>
            </a:r>
            <a:r>
              <a:rPr lang="es-ES_tradnl" noProof="0"/>
              <a:t> </a:t>
            </a:r>
            <a:r>
              <a:rPr lang="es-ES_tradnl" noProof="0" err="1"/>
              <a:t>veniam</a:t>
            </a:r>
            <a:r>
              <a:rPr lang="es-ES_tradnl" noProof="0"/>
              <a:t>, </a:t>
            </a:r>
            <a:r>
              <a:rPr lang="es-ES_tradnl" noProof="0" err="1"/>
              <a:t>quis</a:t>
            </a:r>
            <a:r>
              <a:rPr lang="es-ES_tradnl" noProof="0"/>
              <a:t> </a:t>
            </a:r>
            <a:r>
              <a:rPr lang="es-ES_tradnl" noProof="0" err="1"/>
              <a:t>nostrud</a:t>
            </a:r>
            <a:r>
              <a:rPr lang="es-ES_tradnl" noProof="0"/>
              <a:t> </a:t>
            </a:r>
            <a:r>
              <a:rPr lang="es-ES_tradnl" noProof="0" err="1"/>
              <a:t>exercitation</a:t>
            </a:r>
            <a:r>
              <a:rPr lang="es-ES_tradnl" noProof="0"/>
              <a:t> </a:t>
            </a:r>
            <a:r>
              <a:rPr lang="es-ES_tradnl" noProof="0" err="1"/>
              <a:t>ullamco</a:t>
            </a:r>
            <a:r>
              <a:rPr lang="es-ES_tradnl" noProof="0"/>
              <a:t> </a:t>
            </a:r>
            <a:r>
              <a:rPr lang="es-ES_tradnl" noProof="0" err="1"/>
              <a:t>laboris</a:t>
            </a:r>
            <a:r>
              <a:rPr lang="es-ES_tradnl" noProof="0"/>
              <a:t> </a:t>
            </a:r>
            <a:r>
              <a:rPr lang="es-ES_tradnl" noProof="0" err="1"/>
              <a:t>nisi</a:t>
            </a:r>
            <a:r>
              <a:rPr lang="es-ES_tradnl" noProof="0"/>
              <a:t> ut </a:t>
            </a:r>
            <a:r>
              <a:rPr lang="es-ES_tradnl" noProof="0" err="1"/>
              <a:t>aliquip</a:t>
            </a:r>
            <a:r>
              <a:rPr lang="es-ES_tradnl" noProof="0"/>
              <a:t> ex </a:t>
            </a:r>
            <a:r>
              <a:rPr lang="es-ES_tradnl" noProof="0" err="1"/>
              <a:t>ea</a:t>
            </a:r>
            <a:r>
              <a:rPr lang="es-ES_tradnl" noProof="0"/>
              <a:t> commodo </a:t>
            </a:r>
            <a:r>
              <a:rPr lang="es-ES_tradnl" noProof="0" err="1"/>
              <a:t>consequat</a:t>
            </a:r>
            <a:r>
              <a:rPr lang="es-ES_tradnl" noProof="0"/>
              <a:t>. </a:t>
            </a:r>
            <a:r>
              <a:rPr lang="es-ES_tradnl" noProof="0" err="1"/>
              <a:t>Duis</a:t>
            </a:r>
            <a:r>
              <a:rPr lang="es-ES_tradnl" noProof="0"/>
              <a:t> </a:t>
            </a:r>
            <a:r>
              <a:rPr lang="es-ES_tradnl" noProof="0" err="1"/>
              <a:t>aute</a:t>
            </a:r>
            <a:r>
              <a:rPr lang="es-ES_tradnl" noProof="0"/>
              <a:t> </a:t>
            </a:r>
            <a:r>
              <a:rPr lang="es-ES_tradnl" noProof="0" err="1"/>
              <a:t>irure</a:t>
            </a:r>
            <a:r>
              <a:rPr lang="es-ES_tradnl" noProof="0"/>
              <a:t> dolor in </a:t>
            </a:r>
            <a:r>
              <a:rPr lang="es-ES_tradnl" noProof="0" err="1"/>
              <a:t>reprehenderit</a:t>
            </a:r>
            <a:r>
              <a:rPr lang="es-ES_tradnl" noProof="0"/>
              <a:t> in </a:t>
            </a:r>
            <a:r>
              <a:rPr lang="es-ES_tradnl" noProof="0" err="1"/>
              <a:t>voluptate</a:t>
            </a:r>
            <a:r>
              <a:rPr lang="es-ES_tradnl" noProof="0"/>
              <a:t> </a:t>
            </a:r>
            <a:r>
              <a:rPr lang="es-ES_tradnl" noProof="0" err="1"/>
              <a:t>velit</a:t>
            </a:r>
            <a:r>
              <a:rPr lang="es-ES_tradnl" noProof="0"/>
              <a:t> </a:t>
            </a:r>
            <a:r>
              <a:rPr lang="es-ES_tradnl" noProof="0" err="1"/>
              <a:t>esse</a:t>
            </a:r>
            <a:r>
              <a:rPr lang="es-ES_tradnl" noProof="0"/>
              <a:t> </a:t>
            </a:r>
            <a:r>
              <a:rPr lang="es-ES_tradnl" noProof="0" err="1"/>
              <a:t>cillum</a:t>
            </a:r>
            <a:r>
              <a:rPr lang="es-ES_tradnl" noProof="0"/>
              <a:t> </a:t>
            </a:r>
            <a:r>
              <a:rPr lang="es-ES_tradnl" noProof="0" err="1"/>
              <a:t>dolore</a:t>
            </a:r>
            <a:r>
              <a:rPr lang="es-ES_tradnl" noProof="0"/>
              <a:t> </a:t>
            </a:r>
            <a:r>
              <a:rPr lang="es-ES_tradnl" noProof="0" err="1"/>
              <a:t>eu</a:t>
            </a:r>
            <a:r>
              <a:rPr lang="es-ES_tradnl" noProof="0"/>
              <a:t> </a:t>
            </a:r>
            <a:r>
              <a:rPr lang="es-ES_tradnl" noProof="0" err="1"/>
              <a:t>fugiat</a:t>
            </a:r>
            <a:r>
              <a:rPr lang="es-ES_tradnl" noProof="0"/>
              <a:t> </a:t>
            </a:r>
            <a:r>
              <a:rPr lang="es-ES_tradnl" noProof="0" err="1"/>
              <a:t>nulla</a:t>
            </a:r>
            <a:r>
              <a:rPr lang="es-ES_tradnl" noProof="0"/>
              <a:t> </a:t>
            </a:r>
            <a:r>
              <a:rPr lang="es-ES_tradnl" noProof="0" err="1"/>
              <a:t>pariatur</a:t>
            </a:r>
            <a:r>
              <a:rPr lang="es-ES_tradnl" noProof="0"/>
              <a:t>. </a:t>
            </a:r>
            <a:r>
              <a:rPr lang="es-ES_tradnl" noProof="0" err="1"/>
              <a:t>Excepteur</a:t>
            </a:r>
            <a:r>
              <a:rPr lang="es-ES_tradnl" noProof="0"/>
              <a:t> </a:t>
            </a:r>
            <a:r>
              <a:rPr lang="es-ES_tradnl" noProof="0" err="1"/>
              <a:t>sint</a:t>
            </a:r>
            <a:r>
              <a:rPr lang="es-ES_tradnl" noProof="0"/>
              <a:t> </a:t>
            </a:r>
            <a:r>
              <a:rPr lang="es-ES_tradnl" noProof="0" err="1"/>
              <a:t>occaecat</a:t>
            </a:r>
            <a:r>
              <a:rPr lang="es-ES_tradnl" noProof="0"/>
              <a:t> </a:t>
            </a:r>
            <a:r>
              <a:rPr lang="es-ES_tradnl" noProof="0" err="1"/>
              <a:t>cupidatat</a:t>
            </a:r>
            <a:r>
              <a:rPr lang="es-ES_tradnl" noProof="0"/>
              <a:t> non </a:t>
            </a:r>
            <a:r>
              <a:rPr lang="es-ES_tradnl" noProof="0" err="1"/>
              <a:t>proident</a:t>
            </a:r>
            <a:r>
              <a:rPr lang="es-ES_tradnl" noProof="0"/>
              <a:t>, </a:t>
            </a:r>
            <a:r>
              <a:rPr lang="es-ES_tradnl" noProof="0" err="1"/>
              <a:t>sunt</a:t>
            </a:r>
            <a:r>
              <a:rPr lang="es-ES_tradnl" noProof="0"/>
              <a:t> in culpa </a:t>
            </a:r>
            <a:r>
              <a:rPr lang="es-ES_tradnl" noProof="0" err="1"/>
              <a:t>qui</a:t>
            </a:r>
            <a:r>
              <a:rPr lang="es-ES_tradnl" noProof="0"/>
              <a:t> </a:t>
            </a:r>
            <a:r>
              <a:rPr lang="es-ES_tradnl" noProof="0" err="1"/>
              <a:t>officia</a:t>
            </a:r>
            <a:r>
              <a:rPr lang="es-ES_tradnl" noProof="0"/>
              <a:t> </a:t>
            </a:r>
            <a:r>
              <a:rPr lang="es-ES_tradnl" noProof="0" err="1"/>
              <a:t>deserunt</a:t>
            </a:r>
            <a:r>
              <a:rPr lang="es-ES_tradnl" noProof="0"/>
              <a:t> </a:t>
            </a:r>
            <a:r>
              <a:rPr lang="es-ES_tradnl" noProof="0" err="1"/>
              <a:t>mollit</a:t>
            </a:r>
            <a:r>
              <a:rPr lang="es-ES_tradnl" noProof="0"/>
              <a:t> </a:t>
            </a:r>
            <a:r>
              <a:rPr lang="es-ES_tradnl" noProof="0" err="1"/>
              <a:t>anim</a:t>
            </a:r>
            <a:r>
              <a:rPr lang="es-ES_tradnl" noProof="0"/>
              <a:t> id </a:t>
            </a:r>
            <a:r>
              <a:rPr lang="es-ES_tradnl" noProof="0" err="1"/>
              <a:t>est</a:t>
            </a:r>
            <a:r>
              <a:rPr lang="es-ES_tradnl" noProof="0"/>
              <a:t> </a:t>
            </a:r>
            <a:r>
              <a:rPr lang="es-ES_tradnl" noProof="0" err="1"/>
              <a:t>laborum</a:t>
            </a:r>
            <a:r>
              <a:rPr lang="es-ES_tradnl" noProof="0"/>
              <a:t>.</a:t>
            </a:r>
          </a:p>
        </p:txBody>
      </p:sp>
      <p:sp>
        <p:nvSpPr>
          <p:cNvPr id="12" name="Text Placeholder 15">
            <a:extLst>
              <a:ext uri="{FF2B5EF4-FFF2-40B4-BE49-F238E27FC236}">
                <a16:creationId xmlns:a16="http://schemas.microsoft.com/office/drawing/2014/main" id="{0B0C0593-53DF-5C46-971D-B817E5BECC20}"/>
              </a:ext>
            </a:extLst>
          </p:cNvPr>
          <p:cNvSpPr>
            <a:spLocks noGrp="1"/>
          </p:cNvSpPr>
          <p:nvPr>
            <p:ph type="body" sz="quarter" idx="14" hasCustomPrompt="1"/>
          </p:nvPr>
        </p:nvSpPr>
        <p:spPr>
          <a:xfrm>
            <a:off x="2377440" y="1043356"/>
            <a:ext cx="7438597" cy="309395"/>
          </a:xfrm>
          <a:prstGeom prst="rect">
            <a:avLst/>
          </a:prstGeom>
        </p:spPr>
        <p:txBody>
          <a:bodyPr lIns="0" tIns="0" rIns="0" bIns="0"/>
          <a:lstStyle>
            <a:lvl1pPr marL="0" indent="0" algn="ctr">
              <a:buNone/>
              <a:defRPr lang="en-US" sz="2000" b="0" kern="1200" dirty="0" smtClean="0">
                <a:solidFill>
                  <a:schemeClr val="accent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2pPr>
            <a:lvl3pPr marL="9144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3pPr>
            <a:lvl4pPr marL="13716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4pPr>
            <a:lvl5pPr marL="1828800" indent="0">
              <a:buNone/>
              <a:defRPr lang="en-GB" sz="2500" b="1" kern="1200" dirty="0">
                <a:solidFill>
                  <a:schemeClr val="tx2"/>
                </a:solidFill>
                <a:latin typeface="Arial" panose="020B0604020202020204" pitchFamily="34" charset="0"/>
                <a:ea typeface="+mj-ea"/>
                <a:cs typeface="Arial" panose="020B0604020202020204" pitchFamily="34" charset="0"/>
              </a:defRPr>
            </a:lvl5pPr>
          </a:lstStyle>
          <a:p>
            <a:pPr lvl="0"/>
            <a:r>
              <a:rPr lang="es-ES_tradnl" noProof="0" err="1"/>
              <a:t>Click</a:t>
            </a:r>
            <a:r>
              <a:rPr lang="es-ES_tradnl" noProof="0"/>
              <a:t> para añadir subtítulo</a:t>
            </a:r>
          </a:p>
        </p:txBody>
      </p:sp>
      <p:sp>
        <p:nvSpPr>
          <p:cNvPr id="13" name="Rectangle 12">
            <a:extLst>
              <a:ext uri="{FF2B5EF4-FFF2-40B4-BE49-F238E27FC236}">
                <a16:creationId xmlns:a16="http://schemas.microsoft.com/office/drawing/2014/main" id="{8C6BF1CD-5820-8442-B538-DE7A41A3C124}"/>
              </a:ext>
            </a:extLst>
          </p:cNvPr>
          <p:cNvSpPr/>
          <p:nvPr userDrawn="1"/>
        </p:nvSpPr>
        <p:spPr>
          <a:xfrm>
            <a:off x="5554382" y="866527"/>
            <a:ext cx="1080000" cy="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13">
            <a:extLst>
              <a:ext uri="{FF2B5EF4-FFF2-40B4-BE49-F238E27FC236}">
                <a16:creationId xmlns:a16="http://schemas.microsoft.com/office/drawing/2014/main" id="{C0E7446D-F7D0-AF42-B661-D184A2F6219C}"/>
              </a:ext>
            </a:extLst>
          </p:cNvPr>
          <p:cNvSpPr>
            <a:spLocks noGrp="1"/>
          </p:cNvSpPr>
          <p:nvPr>
            <p:ph type="sldNum" sz="quarter" idx="4"/>
          </p:nvPr>
        </p:nvSpPr>
        <p:spPr>
          <a:xfrm>
            <a:off x="11277601" y="6496375"/>
            <a:ext cx="398462" cy="148167"/>
          </a:xfrm>
          <a:prstGeom prst="rect">
            <a:avLst/>
          </a:prstGeom>
        </p:spPr>
        <p:txBody>
          <a:bodyPr vert="horz" lIns="0" tIns="0" rIns="0" bIns="0" rtlCol="0" anchor="ctr"/>
          <a:lstStyle>
            <a:lvl1pPr algn="r">
              <a:defRPr sz="900" b="0">
                <a:solidFill>
                  <a:schemeClr val="tx2"/>
                </a:solidFill>
                <a:latin typeface="Arial" panose="020B0604020202020204" pitchFamily="34" charset="0"/>
                <a:cs typeface="Arial" panose="020B0604020202020204" pitchFamily="34" charset="0"/>
              </a:defRPr>
            </a:lvl1pPr>
          </a:lstStyle>
          <a:p>
            <a:fld id="{C8A43965-4643-F643-A67C-D0741259ACA1}" type="slidenum">
              <a:rPr lang="en-GB" smtClean="0"/>
              <a:pPr/>
              <a:t>‹Nº›</a:t>
            </a:fld>
            <a:endParaRPr lang="en-GB"/>
          </a:p>
        </p:txBody>
      </p:sp>
    </p:spTree>
    <p:extLst>
      <p:ext uri="{BB962C8B-B14F-4D97-AF65-F5344CB8AC3E}">
        <p14:creationId xmlns:p14="http://schemas.microsoft.com/office/powerpoint/2010/main" val="238541761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Contenido con viñeta">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F53CF5F-2136-5C4B-9BF5-728C0824F0DA}"/>
              </a:ext>
            </a:extLst>
          </p:cNvPr>
          <p:cNvSpPr>
            <a:spLocks noGrp="1"/>
          </p:cNvSpPr>
          <p:nvPr>
            <p:ph type="title" hasCustomPrompt="1"/>
          </p:nvPr>
        </p:nvSpPr>
        <p:spPr>
          <a:xfrm>
            <a:off x="515795" y="451912"/>
            <a:ext cx="8737535" cy="299878"/>
          </a:xfrm>
          <a:prstGeom prst="rect">
            <a:avLst/>
          </a:prstGeom>
        </p:spPr>
        <p:txBody>
          <a:bodyPr lIns="0" tIns="0" rIns="0" bIns="0"/>
          <a:lstStyle>
            <a:lvl1pPr>
              <a:defRPr lang="en-US" sz="2500" b="1" kern="1200" dirty="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s-ES_tradnl" noProof="0" err="1"/>
              <a:t>Click</a:t>
            </a:r>
            <a:r>
              <a:rPr lang="es-ES_tradnl" noProof="0"/>
              <a:t> para añadir título</a:t>
            </a:r>
          </a:p>
        </p:txBody>
      </p:sp>
      <p:sp>
        <p:nvSpPr>
          <p:cNvPr id="12" name="Text Placeholder 15">
            <a:extLst>
              <a:ext uri="{FF2B5EF4-FFF2-40B4-BE49-F238E27FC236}">
                <a16:creationId xmlns:a16="http://schemas.microsoft.com/office/drawing/2014/main" id="{06BD9672-3B74-ED4B-82CA-ED588D4B5E0B}"/>
              </a:ext>
            </a:extLst>
          </p:cNvPr>
          <p:cNvSpPr>
            <a:spLocks noGrp="1"/>
          </p:cNvSpPr>
          <p:nvPr>
            <p:ph type="body" sz="quarter" idx="14" hasCustomPrompt="1"/>
          </p:nvPr>
        </p:nvSpPr>
        <p:spPr>
          <a:xfrm>
            <a:off x="515795" y="1043356"/>
            <a:ext cx="8737535" cy="276565"/>
          </a:xfrm>
          <a:prstGeom prst="rect">
            <a:avLst/>
          </a:prstGeom>
        </p:spPr>
        <p:txBody>
          <a:bodyPr lIns="0" tIns="0" rIns="0" bIns="0"/>
          <a:lstStyle>
            <a:lvl1pPr marL="0" indent="0">
              <a:buNone/>
              <a:defRPr lang="en-US" sz="2000" b="0" kern="1200" dirty="0" smtClean="0">
                <a:solidFill>
                  <a:schemeClr val="accent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2pPr>
            <a:lvl3pPr marL="9144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3pPr>
            <a:lvl4pPr marL="13716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4pPr>
            <a:lvl5pPr marL="1828800" indent="0">
              <a:buNone/>
              <a:defRPr lang="en-GB" sz="2500" b="1" kern="1200" dirty="0">
                <a:solidFill>
                  <a:schemeClr val="tx2"/>
                </a:solidFill>
                <a:latin typeface="Arial" panose="020B0604020202020204" pitchFamily="34" charset="0"/>
                <a:ea typeface="+mj-ea"/>
                <a:cs typeface="Arial" panose="020B0604020202020204" pitchFamily="34" charset="0"/>
              </a:defRPr>
            </a:lvl5pPr>
          </a:lstStyle>
          <a:p>
            <a:pPr lvl="0"/>
            <a:r>
              <a:rPr lang="es-ES_tradnl" noProof="0" err="1"/>
              <a:t>Click</a:t>
            </a:r>
            <a:r>
              <a:rPr lang="es-ES_tradnl" noProof="0"/>
              <a:t> para añadir subtítulo</a:t>
            </a:r>
          </a:p>
        </p:txBody>
      </p:sp>
      <p:sp>
        <p:nvSpPr>
          <p:cNvPr id="13" name="Rectangle 12">
            <a:extLst>
              <a:ext uri="{FF2B5EF4-FFF2-40B4-BE49-F238E27FC236}">
                <a16:creationId xmlns:a16="http://schemas.microsoft.com/office/drawing/2014/main" id="{AD1F26EA-36C5-844B-899C-B557070BB13B}"/>
              </a:ext>
            </a:extLst>
          </p:cNvPr>
          <p:cNvSpPr/>
          <p:nvPr userDrawn="1"/>
        </p:nvSpPr>
        <p:spPr>
          <a:xfrm>
            <a:off x="515795" y="866527"/>
            <a:ext cx="1080000" cy="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2">
            <a:extLst>
              <a:ext uri="{FF2B5EF4-FFF2-40B4-BE49-F238E27FC236}">
                <a16:creationId xmlns:a16="http://schemas.microsoft.com/office/drawing/2014/main" id="{52158A39-CF93-C646-80AA-70CF17C84A02}"/>
              </a:ext>
            </a:extLst>
          </p:cNvPr>
          <p:cNvSpPr>
            <a:spLocks noGrp="1"/>
          </p:cNvSpPr>
          <p:nvPr>
            <p:ph type="body" sz="quarter" idx="10"/>
          </p:nvPr>
        </p:nvSpPr>
        <p:spPr>
          <a:xfrm>
            <a:off x="515795" y="1542687"/>
            <a:ext cx="11163600" cy="4679209"/>
          </a:xfrm>
          <a:prstGeom prst="rect">
            <a:avLst/>
          </a:prstGeom>
        </p:spPr>
        <p:txBody>
          <a:bodyPr/>
          <a:lstStyle>
            <a:lvl1pPr>
              <a:buClr>
                <a:schemeClr val="tx2"/>
              </a:buClr>
              <a:defRPr sz="1400">
                <a:solidFill>
                  <a:schemeClr val="accent1"/>
                </a:solidFill>
                <a:latin typeface="Tahoma" panose="020B0604030504040204" pitchFamily="34" charset="0"/>
                <a:ea typeface="Tahoma" panose="020B0604030504040204" pitchFamily="34" charset="0"/>
                <a:cs typeface="Tahoma" panose="020B0604030504040204" pitchFamily="34" charset="0"/>
              </a:defRPr>
            </a:lvl1pPr>
            <a:lvl2pPr>
              <a:buClr>
                <a:schemeClr val="tx2"/>
              </a:buClr>
              <a:defRPr sz="1400">
                <a:solidFill>
                  <a:schemeClr val="accent1"/>
                </a:solidFill>
                <a:latin typeface="Tahoma" panose="020B0604030504040204" pitchFamily="34" charset="0"/>
                <a:ea typeface="Tahoma" panose="020B0604030504040204" pitchFamily="34" charset="0"/>
                <a:cs typeface="Tahoma" panose="020B0604030504040204" pitchFamily="34" charset="0"/>
              </a:defRPr>
            </a:lvl2pPr>
            <a:lvl3pPr>
              <a:buClr>
                <a:schemeClr val="tx2"/>
              </a:buClr>
              <a:defRPr sz="1400">
                <a:solidFill>
                  <a:schemeClr val="accent1"/>
                </a:solidFill>
                <a:latin typeface="Tahoma" panose="020B0604030504040204" pitchFamily="34" charset="0"/>
                <a:ea typeface="Tahoma" panose="020B0604030504040204" pitchFamily="34" charset="0"/>
                <a:cs typeface="Tahoma" panose="020B0604030504040204" pitchFamily="34" charset="0"/>
              </a:defRPr>
            </a:lvl3pPr>
            <a:lvl4pPr>
              <a:buClr>
                <a:schemeClr val="tx2"/>
              </a:buClr>
              <a:defRPr sz="1400">
                <a:solidFill>
                  <a:schemeClr val="accent1"/>
                </a:solidFill>
                <a:latin typeface="Tahoma" panose="020B0604030504040204" pitchFamily="34" charset="0"/>
                <a:ea typeface="Tahoma" panose="020B0604030504040204" pitchFamily="34" charset="0"/>
                <a:cs typeface="Tahoma" panose="020B0604030504040204" pitchFamily="34" charset="0"/>
              </a:defRPr>
            </a:lvl4pPr>
            <a:lvl5pPr>
              <a:buClr>
                <a:schemeClr val="tx2"/>
              </a:buClr>
              <a:defRPr sz="1400">
                <a:solidFill>
                  <a:schemeClr val="accent1"/>
                </a:solidFill>
                <a:latin typeface="Tahoma" panose="020B0604030504040204" pitchFamily="34" charset="0"/>
                <a:ea typeface="Tahoma" panose="020B0604030504040204" pitchFamily="34" charset="0"/>
                <a:cs typeface="Tahoma" panose="020B0604030504040204" pitchFamily="34" charset="0"/>
              </a:defRPr>
            </a:lvl5pPr>
          </a:lstStyle>
          <a:p>
            <a:pPr lvl="0"/>
            <a:r>
              <a:rPr lang="es-ES_tradnl" noProof="0" err="1"/>
              <a:t>Edit</a:t>
            </a:r>
            <a:r>
              <a:rPr lang="es-ES_tradnl" noProof="0"/>
              <a:t> Master </a:t>
            </a:r>
            <a:r>
              <a:rPr lang="es-ES_tradnl" noProof="0" err="1"/>
              <a:t>text</a:t>
            </a:r>
            <a:r>
              <a:rPr lang="es-ES_tradnl" noProof="0"/>
              <a:t> </a:t>
            </a:r>
            <a:r>
              <a:rPr lang="es-ES_tradnl" noProof="0" err="1"/>
              <a:t>styles</a:t>
            </a:r>
            <a:endParaRPr lang="es-ES_tradnl" noProof="0"/>
          </a:p>
          <a:p>
            <a:pPr lvl="1"/>
            <a:r>
              <a:rPr lang="es-ES_tradnl" noProof="0" err="1"/>
              <a:t>Second</a:t>
            </a:r>
            <a:r>
              <a:rPr lang="es-ES_tradnl" noProof="0"/>
              <a:t> </a:t>
            </a:r>
            <a:r>
              <a:rPr lang="es-ES_tradnl" noProof="0" err="1"/>
              <a:t>level</a:t>
            </a:r>
            <a:endParaRPr lang="es-ES_tradnl" noProof="0"/>
          </a:p>
          <a:p>
            <a:pPr lvl="2"/>
            <a:r>
              <a:rPr lang="es-ES_tradnl" noProof="0" err="1"/>
              <a:t>Third</a:t>
            </a:r>
            <a:r>
              <a:rPr lang="es-ES_tradnl" noProof="0"/>
              <a:t> </a:t>
            </a:r>
            <a:r>
              <a:rPr lang="es-ES_tradnl" noProof="0" err="1"/>
              <a:t>level</a:t>
            </a:r>
            <a:endParaRPr lang="es-ES_tradnl" noProof="0"/>
          </a:p>
          <a:p>
            <a:pPr lvl="3"/>
            <a:r>
              <a:rPr lang="es-ES_tradnl" noProof="0" err="1"/>
              <a:t>Fourth</a:t>
            </a:r>
            <a:r>
              <a:rPr lang="es-ES_tradnl" noProof="0"/>
              <a:t> </a:t>
            </a:r>
            <a:r>
              <a:rPr lang="es-ES_tradnl" noProof="0" err="1"/>
              <a:t>level</a:t>
            </a:r>
            <a:endParaRPr lang="es-ES_tradnl" noProof="0"/>
          </a:p>
          <a:p>
            <a:pPr lvl="4"/>
            <a:r>
              <a:rPr lang="es-ES_tradnl" noProof="0" err="1"/>
              <a:t>Fifth</a:t>
            </a:r>
            <a:r>
              <a:rPr lang="es-ES_tradnl" noProof="0"/>
              <a:t> </a:t>
            </a:r>
            <a:r>
              <a:rPr lang="es-ES_tradnl" noProof="0" err="1"/>
              <a:t>level</a:t>
            </a:r>
            <a:endParaRPr lang="es-ES_tradnl" noProof="0"/>
          </a:p>
        </p:txBody>
      </p:sp>
      <p:sp>
        <p:nvSpPr>
          <p:cNvPr id="8" name="Slide Number Placeholder 13">
            <a:extLst>
              <a:ext uri="{FF2B5EF4-FFF2-40B4-BE49-F238E27FC236}">
                <a16:creationId xmlns:a16="http://schemas.microsoft.com/office/drawing/2014/main" id="{BF1C9657-1C80-FB4C-8851-28E2E1866EB2}"/>
              </a:ext>
            </a:extLst>
          </p:cNvPr>
          <p:cNvSpPr>
            <a:spLocks noGrp="1"/>
          </p:cNvSpPr>
          <p:nvPr>
            <p:ph type="sldNum" sz="quarter" idx="4"/>
          </p:nvPr>
        </p:nvSpPr>
        <p:spPr>
          <a:xfrm>
            <a:off x="11277601" y="6496375"/>
            <a:ext cx="398462" cy="148167"/>
          </a:xfrm>
          <a:prstGeom prst="rect">
            <a:avLst/>
          </a:prstGeom>
        </p:spPr>
        <p:txBody>
          <a:bodyPr vert="horz" lIns="0" tIns="0" rIns="0" bIns="0" rtlCol="0" anchor="ctr"/>
          <a:lstStyle>
            <a:lvl1pPr algn="r">
              <a:defRPr sz="900" b="0">
                <a:solidFill>
                  <a:schemeClr val="tx2"/>
                </a:solidFill>
                <a:latin typeface="Arial" panose="020B0604020202020204" pitchFamily="34" charset="0"/>
                <a:cs typeface="Arial" panose="020B0604020202020204" pitchFamily="34" charset="0"/>
              </a:defRPr>
            </a:lvl1pPr>
          </a:lstStyle>
          <a:p>
            <a:fld id="{C8A43965-4643-F643-A67C-D0741259ACA1}" type="slidenum">
              <a:rPr lang="en-GB" smtClean="0"/>
              <a:pPr/>
              <a:t>‹Nº›</a:t>
            </a:fld>
            <a:endParaRPr lang="en-GB"/>
          </a:p>
        </p:txBody>
      </p:sp>
    </p:spTree>
    <p:extLst>
      <p:ext uri="{BB962C8B-B14F-4D97-AF65-F5344CB8AC3E}">
        <p14:creationId xmlns:p14="http://schemas.microsoft.com/office/powerpoint/2010/main" val="1163471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 Imagen izquierda+contenid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C4664BE-D031-264B-AAD6-2CA5C06D2849}"/>
              </a:ext>
            </a:extLst>
          </p:cNvPr>
          <p:cNvSpPr>
            <a:spLocks noGrp="1"/>
          </p:cNvSpPr>
          <p:nvPr>
            <p:ph type="pic" sz="quarter" idx="15" hasCustomPrompt="1"/>
          </p:nvPr>
        </p:nvSpPr>
        <p:spPr>
          <a:xfrm>
            <a:off x="0" y="0"/>
            <a:ext cx="6096000" cy="6858000"/>
          </a:xfrm>
          <a:prstGeom prst="rect">
            <a:avLst/>
          </a:prstGeom>
        </p:spPr>
        <p:txBody>
          <a:bodyPr/>
          <a:lstStyle>
            <a:lvl1pPr marL="0" indent="0" algn="ctr">
              <a:buNone/>
              <a:tabLst>
                <a:tab pos="5551488" algn="l"/>
              </a:tabLst>
              <a:defRPr sz="18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s-ES_tradnl" noProof="0"/>
              <a:t>Pincha en el icono para añadir una imagen</a:t>
            </a:r>
          </a:p>
        </p:txBody>
      </p:sp>
      <p:sp>
        <p:nvSpPr>
          <p:cNvPr id="12" name="Text Placeholder 15">
            <a:extLst>
              <a:ext uri="{FF2B5EF4-FFF2-40B4-BE49-F238E27FC236}">
                <a16:creationId xmlns:a16="http://schemas.microsoft.com/office/drawing/2014/main" id="{D1E59060-FEF9-944D-8183-A3EE4E8AB29C}"/>
              </a:ext>
            </a:extLst>
          </p:cNvPr>
          <p:cNvSpPr>
            <a:spLocks noGrp="1"/>
          </p:cNvSpPr>
          <p:nvPr>
            <p:ph type="body" sz="quarter" idx="14" hasCustomPrompt="1"/>
          </p:nvPr>
        </p:nvSpPr>
        <p:spPr>
          <a:xfrm>
            <a:off x="6265399" y="1055077"/>
            <a:ext cx="4271303" cy="264694"/>
          </a:xfrm>
          <a:prstGeom prst="rect">
            <a:avLst/>
          </a:prstGeom>
        </p:spPr>
        <p:txBody>
          <a:bodyPr lIns="0" tIns="0" rIns="0" bIns="0"/>
          <a:lstStyle>
            <a:lvl1pPr marL="0" indent="0">
              <a:buNone/>
              <a:defRPr lang="en-US" sz="2000" b="0" kern="1200" dirty="0" smtClean="0">
                <a:solidFill>
                  <a:schemeClr val="accent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2pPr>
            <a:lvl3pPr marL="9144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3pPr>
            <a:lvl4pPr marL="13716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4pPr>
            <a:lvl5pPr marL="1828800" indent="0">
              <a:buNone/>
              <a:defRPr lang="en-GB" sz="2500" b="1" kern="1200" dirty="0">
                <a:solidFill>
                  <a:schemeClr val="tx2"/>
                </a:solidFill>
                <a:latin typeface="Arial" panose="020B0604020202020204" pitchFamily="34" charset="0"/>
                <a:ea typeface="+mj-ea"/>
                <a:cs typeface="Arial" panose="020B0604020202020204" pitchFamily="34" charset="0"/>
              </a:defRPr>
            </a:lvl5pPr>
          </a:lstStyle>
          <a:p>
            <a:pPr lvl="0"/>
            <a:r>
              <a:rPr lang="es-ES_tradnl" noProof="0" err="1"/>
              <a:t>Click</a:t>
            </a:r>
            <a:r>
              <a:rPr lang="es-ES_tradnl" noProof="0"/>
              <a:t> para añadir subtítulo</a:t>
            </a:r>
          </a:p>
        </p:txBody>
      </p:sp>
      <p:sp>
        <p:nvSpPr>
          <p:cNvPr id="16" name="Title 1">
            <a:extLst>
              <a:ext uri="{FF2B5EF4-FFF2-40B4-BE49-F238E27FC236}">
                <a16:creationId xmlns:a16="http://schemas.microsoft.com/office/drawing/2014/main" id="{2801B8FB-C667-2845-B817-457B320E9A25}"/>
              </a:ext>
            </a:extLst>
          </p:cNvPr>
          <p:cNvSpPr>
            <a:spLocks noGrp="1"/>
          </p:cNvSpPr>
          <p:nvPr>
            <p:ph type="title" hasCustomPrompt="1"/>
          </p:nvPr>
        </p:nvSpPr>
        <p:spPr>
          <a:xfrm>
            <a:off x="6265399" y="464634"/>
            <a:ext cx="4271304" cy="287006"/>
          </a:xfrm>
          <a:prstGeom prst="rect">
            <a:avLst/>
          </a:prstGeom>
        </p:spPr>
        <p:txBody>
          <a:bodyPr lIns="0" tIns="0" rIns="0" bIns="0"/>
          <a:lstStyle>
            <a:lvl1pPr>
              <a:defRPr lang="en-US" sz="2500" b="1" kern="1200" dirty="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s-ES_tradnl" noProof="0" err="1"/>
              <a:t>Click</a:t>
            </a:r>
            <a:r>
              <a:rPr lang="es-ES_tradnl" noProof="0"/>
              <a:t> para añadir título</a:t>
            </a:r>
          </a:p>
        </p:txBody>
      </p:sp>
      <p:sp>
        <p:nvSpPr>
          <p:cNvPr id="18" name="Rectangle 17">
            <a:extLst>
              <a:ext uri="{FF2B5EF4-FFF2-40B4-BE49-F238E27FC236}">
                <a16:creationId xmlns:a16="http://schemas.microsoft.com/office/drawing/2014/main" id="{2B839D96-A868-5249-B5F2-A99A28685070}"/>
              </a:ext>
            </a:extLst>
          </p:cNvPr>
          <p:cNvSpPr/>
          <p:nvPr userDrawn="1"/>
        </p:nvSpPr>
        <p:spPr>
          <a:xfrm>
            <a:off x="6265399" y="866377"/>
            <a:ext cx="1080000" cy="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9">
            <a:extLst>
              <a:ext uri="{FF2B5EF4-FFF2-40B4-BE49-F238E27FC236}">
                <a16:creationId xmlns:a16="http://schemas.microsoft.com/office/drawing/2014/main" id="{A142DC4A-8EFB-1E4D-9F36-709A7FED8EE6}"/>
              </a:ext>
            </a:extLst>
          </p:cNvPr>
          <p:cNvSpPr>
            <a:spLocks noGrp="1"/>
          </p:cNvSpPr>
          <p:nvPr>
            <p:ph type="body" sz="quarter" idx="16" hasCustomPrompt="1"/>
          </p:nvPr>
        </p:nvSpPr>
        <p:spPr>
          <a:xfrm>
            <a:off x="6265399" y="1529580"/>
            <a:ext cx="5410664" cy="4692316"/>
          </a:xfrm>
          <a:prstGeom prst="rect">
            <a:avLst/>
          </a:prstGeom>
        </p:spPr>
        <p:txBody>
          <a:bodyPr lIns="0" tIns="0" rIns="0" bIns="0"/>
          <a:lstStyle>
            <a:lvl1pPr marL="0" marR="0" indent="0" algn="l" defTabSz="914400" rtl="0" eaLnBrk="1" fontAlgn="auto" latinLnBrk="0" hangingPunct="1">
              <a:lnSpc>
                <a:spcPct val="122000"/>
              </a:lnSpc>
              <a:spcBef>
                <a:spcPts val="1000"/>
              </a:spcBef>
              <a:spcAft>
                <a:spcPts val="0"/>
              </a:spcAft>
              <a:buClrTx/>
              <a:buSzTx/>
              <a:buFont typeface="Arial" panose="020B0604020202020204" pitchFamily="34" charset="0"/>
              <a:buNone/>
              <a:tabLst/>
              <a:defRPr lang="en-US" sz="1400" b="0" kern="1200" dirty="0" smtClean="0">
                <a:solidFill>
                  <a:schemeClr val="accent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2pPr>
            <a:lvl3pPr marL="9144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3pPr>
            <a:lvl4pPr marL="13716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4pPr>
            <a:lvl5pPr marL="1828800" indent="0">
              <a:buNone/>
              <a:defRPr lang="en-GB" sz="2500" b="1" kern="1200" dirty="0">
                <a:solidFill>
                  <a:schemeClr val="tx2"/>
                </a:solidFill>
                <a:latin typeface="Arial" panose="020B0604020202020204" pitchFamily="34" charset="0"/>
                <a:ea typeface="+mj-ea"/>
                <a:cs typeface="Arial" panose="020B0604020202020204" pitchFamily="34" charset="0"/>
              </a:defRPr>
            </a:lvl5pPr>
          </a:lstStyle>
          <a:p>
            <a:pPr lvl="0"/>
            <a:r>
              <a:rPr lang="es-ES_tradnl" noProof="0" err="1"/>
              <a:t>Lorem</a:t>
            </a:r>
            <a:r>
              <a:rPr lang="es-ES_tradnl" noProof="0"/>
              <a:t> </a:t>
            </a:r>
            <a:r>
              <a:rPr lang="es-ES_tradnl" noProof="0" err="1"/>
              <a:t>ipsum</a:t>
            </a:r>
            <a:r>
              <a:rPr lang="es-ES_tradnl" noProof="0"/>
              <a:t> dolor </a:t>
            </a:r>
            <a:r>
              <a:rPr lang="es-ES_tradnl" noProof="0" err="1"/>
              <a:t>sit</a:t>
            </a:r>
            <a:r>
              <a:rPr lang="es-ES_tradnl" noProof="0"/>
              <a:t> </a:t>
            </a:r>
            <a:r>
              <a:rPr lang="es-ES_tradnl" noProof="0" err="1"/>
              <a:t>amet</a:t>
            </a:r>
            <a:r>
              <a:rPr lang="es-ES_tradnl" noProof="0"/>
              <a:t>, </a:t>
            </a:r>
            <a:r>
              <a:rPr lang="es-ES_tradnl" noProof="0" err="1"/>
              <a:t>consectetur</a:t>
            </a:r>
            <a:r>
              <a:rPr lang="es-ES_tradnl" noProof="0"/>
              <a:t> </a:t>
            </a:r>
            <a:r>
              <a:rPr lang="es-ES_tradnl" noProof="0" err="1"/>
              <a:t>adipiscing</a:t>
            </a:r>
            <a:r>
              <a:rPr lang="es-ES_tradnl" noProof="0"/>
              <a:t> </a:t>
            </a:r>
            <a:r>
              <a:rPr lang="es-ES_tradnl" noProof="0" err="1"/>
              <a:t>elit</a:t>
            </a:r>
            <a:r>
              <a:rPr lang="es-ES_tradnl" noProof="0"/>
              <a:t>, sed do </a:t>
            </a:r>
            <a:r>
              <a:rPr lang="es-ES_tradnl" noProof="0" err="1"/>
              <a:t>eiusmod</a:t>
            </a:r>
            <a:r>
              <a:rPr lang="es-ES_tradnl" noProof="0"/>
              <a:t> </a:t>
            </a:r>
            <a:r>
              <a:rPr lang="es-ES_tradnl" noProof="0" err="1"/>
              <a:t>tempor</a:t>
            </a:r>
            <a:r>
              <a:rPr lang="es-ES_tradnl" noProof="0"/>
              <a:t> </a:t>
            </a:r>
            <a:r>
              <a:rPr lang="es-ES_tradnl" noProof="0" err="1"/>
              <a:t>incididunt</a:t>
            </a:r>
            <a:r>
              <a:rPr lang="es-ES_tradnl" noProof="0"/>
              <a:t> ut labore et </a:t>
            </a:r>
            <a:r>
              <a:rPr lang="es-ES_tradnl" noProof="0" err="1"/>
              <a:t>dolore</a:t>
            </a:r>
            <a:r>
              <a:rPr lang="es-ES_tradnl" noProof="0"/>
              <a:t> magna </a:t>
            </a:r>
            <a:r>
              <a:rPr lang="es-ES_tradnl" noProof="0" err="1"/>
              <a:t>aliqua</a:t>
            </a:r>
            <a:r>
              <a:rPr lang="es-ES_tradnl" noProof="0"/>
              <a:t>. Ut </a:t>
            </a:r>
            <a:r>
              <a:rPr lang="es-ES_tradnl" noProof="0" err="1"/>
              <a:t>enim</a:t>
            </a:r>
            <a:r>
              <a:rPr lang="es-ES_tradnl" noProof="0"/>
              <a:t> ad </a:t>
            </a:r>
            <a:r>
              <a:rPr lang="es-ES_tradnl" noProof="0" err="1"/>
              <a:t>minim</a:t>
            </a:r>
            <a:r>
              <a:rPr lang="es-ES_tradnl" noProof="0"/>
              <a:t> </a:t>
            </a:r>
            <a:r>
              <a:rPr lang="es-ES_tradnl" noProof="0" err="1"/>
              <a:t>veniam</a:t>
            </a:r>
            <a:r>
              <a:rPr lang="es-ES_tradnl" noProof="0"/>
              <a:t>, </a:t>
            </a:r>
            <a:r>
              <a:rPr lang="es-ES_tradnl" noProof="0" err="1"/>
              <a:t>quis</a:t>
            </a:r>
            <a:r>
              <a:rPr lang="es-ES_tradnl" noProof="0"/>
              <a:t> </a:t>
            </a:r>
            <a:r>
              <a:rPr lang="es-ES_tradnl" noProof="0" err="1"/>
              <a:t>nostrud</a:t>
            </a:r>
            <a:r>
              <a:rPr lang="es-ES_tradnl" noProof="0"/>
              <a:t> </a:t>
            </a:r>
            <a:r>
              <a:rPr lang="es-ES_tradnl" noProof="0" err="1"/>
              <a:t>exercitation</a:t>
            </a:r>
            <a:r>
              <a:rPr lang="es-ES_tradnl" noProof="0"/>
              <a:t> </a:t>
            </a:r>
            <a:r>
              <a:rPr lang="es-ES_tradnl" noProof="0" err="1"/>
              <a:t>ullamco</a:t>
            </a:r>
            <a:r>
              <a:rPr lang="es-ES_tradnl" noProof="0"/>
              <a:t> </a:t>
            </a:r>
            <a:r>
              <a:rPr lang="es-ES_tradnl" noProof="0" err="1"/>
              <a:t>laboris</a:t>
            </a:r>
            <a:r>
              <a:rPr lang="es-ES_tradnl" noProof="0"/>
              <a:t> </a:t>
            </a:r>
            <a:r>
              <a:rPr lang="es-ES_tradnl" noProof="0" err="1"/>
              <a:t>nisi</a:t>
            </a:r>
            <a:r>
              <a:rPr lang="es-ES_tradnl" noProof="0"/>
              <a:t> ut </a:t>
            </a:r>
            <a:r>
              <a:rPr lang="es-ES_tradnl" noProof="0" err="1"/>
              <a:t>aliquip</a:t>
            </a:r>
            <a:r>
              <a:rPr lang="es-ES_tradnl" noProof="0"/>
              <a:t> ex </a:t>
            </a:r>
            <a:r>
              <a:rPr lang="es-ES_tradnl" noProof="0" err="1"/>
              <a:t>ea</a:t>
            </a:r>
            <a:r>
              <a:rPr lang="es-ES_tradnl" noProof="0"/>
              <a:t> commodo </a:t>
            </a:r>
            <a:r>
              <a:rPr lang="es-ES_tradnl" noProof="0" err="1"/>
              <a:t>consequat</a:t>
            </a:r>
            <a:r>
              <a:rPr lang="es-ES_tradnl" noProof="0"/>
              <a:t>. </a:t>
            </a:r>
            <a:r>
              <a:rPr lang="es-ES_tradnl" noProof="0" err="1"/>
              <a:t>Duis</a:t>
            </a:r>
            <a:r>
              <a:rPr lang="es-ES_tradnl" noProof="0"/>
              <a:t> </a:t>
            </a:r>
            <a:r>
              <a:rPr lang="es-ES_tradnl" noProof="0" err="1"/>
              <a:t>aute</a:t>
            </a:r>
            <a:r>
              <a:rPr lang="es-ES_tradnl" noProof="0"/>
              <a:t> </a:t>
            </a:r>
            <a:r>
              <a:rPr lang="es-ES_tradnl" noProof="0" err="1"/>
              <a:t>irure</a:t>
            </a:r>
            <a:r>
              <a:rPr lang="es-ES_tradnl" noProof="0"/>
              <a:t> dolor in </a:t>
            </a:r>
            <a:r>
              <a:rPr lang="es-ES_tradnl" noProof="0" err="1"/>
              <a:t>reprehenderit</a:t>
            </a:r>
            <a:r>
              <a:rPr lang="es-ES_tradnl" noProof="0"/>
              <a:t> in </a:t>
            </a:r>
            <a:r>
              <a:rPr lang="es-ES_tradnl" noProof="0" err="1"/>
              <a:t>voluptate</a:t>
            </a:r>
            <a:r>
              <a:rPr lang="es-ES_tradnl" noProof="0"/>
              <a:t> </a:t>
            </a:r>
            <a:r>
              <a:rPr lang="es-ES_tradnl" noProof="0" err="1"/>
              <a:t>velit</a:t>
            </a:r>
            <a:r>
              <a:rPr lang="es-ES_tradnl" noProof="0"/>
              <a:t> </a:t>
            </a:r>
            <a:r>
              <a:rPr lang="es-ES_tradnl" noProof="0" err="1"/>
              <a:t>esse</a:t>
            </a:r>
            <a:r>
              <a:rPr lang="es-ES_tradnl" noProof="0"/>
              <a:t> </a:t>
            </a:r>
            <a:r>
              <a:rPr lang="es-ES_tradnl" noProof="0" err="1"/>
              <a:t>cillum</a:t>
            </a:r>
            <a:r>
              <a:rPr lang="es-ES_tradnl" noProof="0"/>
              <a:t> </a:t>
            </a:r>
            <a:r>
              <a:rPr lang="es-ES_tradnl" noProof="0" err="1"/>
              <a:t>dolore</a:t>
            </a:r>
            <a:r>
              <a:rPr lang="es-ES_tradnl" noProof="0"/>
              <a:t> </a:t>
            </a:r>
            <a:r>
              <a:rPr lang="es-ES_tradnl" noProof="0" err="1"/>
              <a:t>eu</a:t>
            </a:r>
            <a:r>
              <a:rPr lang="es-ES_tradnl" noProof="0"/>
              <a:t> </a:t>
            </a:r>
            <a:r>
              <a:rPr lang="es-ES_tradnl" noProof="0" err="1"/>
              <a:t>fugiat</a:t>
            </a:r>
            <a:r>
              <a:rPr lang="es-ES_tradnl" noProof="0"/>
              <a:t> </a:t>
            </a:r>
            <a:r>
              <a:rPr lang="es-ES_tradnl" noProof="0" err="1"/>
              <a:t>nulla</a:t>
            </a:r>
            <a:r>
              <a:rPr lang="es-ES_tradnl" noProof="0"/>
              <a:t> </a:t>
            </a:r>
            <a:r>
              <a:rPr lang="es-ES_tradnl" noProof="0" err="1"/>
              <a:t>pariatur</a:t>
            </a:r>
            <a:r>
              <a:rPr lang="es-ES_tradnl" noProof="0"/>
              <a:t>. </a:t>
            </a:r>
            <a:r>
              <a:rPr lang="es-ES_tradnl" noProof="0" err="1"/>
              <a:t>Excepteur</a:t>
            </a:r>
            <a:r>
              <a:rPr lang="es-ES_tradnl" noProof="0"/>
              <a:t> </a:t>
            </a:r>
            <a:r>
              <a:rPr lang="es-ES_tradnl" noProof="0" err="1"/>
              <a:t>sint</a:t>
            </a:r>
            <a:r>
              <a:rPr lang="es-ES_tradnl" noProof="0"/>
              <a:t> </a:t>
            </a:r>
            <a:r>
              <a:rPr lang="es-ES_tradnl" noProof="0" err="1"/>
              <a:t>occaecat</a:t>
            </a:r>
            <a:r>
              <a:rPr lang="es-ES_tradnl" noProof="0"/>
              <a:t> </a:t>
            </a:r>
            <a:r>
              <a:rPr lang="es-ES_tradnl" noProof="0" err="1"/>
              <a:t>cupidatat</a:t>
            </a:r>
            <a:r>
              <a:rPr lang="es-ES_tradnl" noProof="0"/>
              <a:t> non </a:t>
            </a:r>
            <a:r>
              <a:rPr lang="es-ES_tradnl" noProof="0" err="1"/>
              <a:t>proident</a:t>
            </a:r>
            <a:r>
              <a:rPr lang="es-ES_tradnl" noProof="0"/>
              <a:t>, </a:t>
            </a:r>
            <a:r>
              <a:rPr lang="es-ES_tradnl" noProof="0" err="1"/>
              <a:t>sunt</a:t>
            </a:r>
            <a:r>
              <a:rPr lang="es-ES_tradnl" noProof="0"/>
              <a:t> in culpa </a:t>
            </a:r>
            <a:r>
              <a:rPr lang="es-ES_tradnl" noProof="0" err="1"/>
              <a:t>qui</a:t>
            </a:r>
            <a:r>
              <a:rPr lang="es-ES_tradnl" noProof="0"/>
              <a:t> </a:t>
            </a:r>
            <a:r>
              <a:rPr lang="es-ES_tradnl" noProof="0" err="1"/>
              <a:t>officia</a:t>
            </a:r>
            <a:r>
              <a:rPr lang="es-ES_tradnl" noProof="0"/>
              <a:t> </a:t>
            </a:r>
            <a:r>
              <a:rPr lang="es-ES_tradnl" noProof="0" err="1"/>
              <a:t>deserunt</a:t>
            </a:r>
            <a:r>
              <a:rPr lang="es-ES_tradnl" noProof="0"/>
              <a:t> </a:t>
            </a:r>
            <a:r>
              <a:rPr lang="es-ES_tradnl" noProof="0" err="1"/>
              <a:t>mollit</a:t>
            </a:r>
            <a:r>
              <a:rPr lang="es-ES_tradnl" noProof="0"/>
              <a:t> </a:t>
            </a:r>
            <a:r>
              <a:rPr lang="es-ES_tradnl" noProof="0" err="1"/>
              <a:t>anim</a:t>
            </a:r>
            <a:r>
              <a:rPr lang="es-ES_tradnl" noProof="0"/>
              <a:t> id </a:t>
            </a:r>
            <a:r>
              <a:rPr lang="es-ES_tradnl" noProof="0" err="1"/>
              <a:t>est</a:t>
            </a:r>
            <a:r>
              <a:rPr lang="es-ES_tradnl" noProof="0"/>
              <a:t> </a:t>
            </a:r>
            <a:r>
              <a:rPr lang="es-ES_tradnl" noProof="0" err="1"/>
              <a:t>laborum</a:t>
            </a:r>
            <a:r>
              <a:rPr lang="es-ES_tradnl" noProof="0"/>
              <a:t>.</a:t>
            </a:r>
          </a:p>
          <a:p>
            <a:pPr marL="0" marR="0" lvl="0" indent="0" algn="l" defTabSz="914400" rtl="0" eaLnBrk="1" fontAlgn="auto" latinLnBrk="0" hangingPunct="1">
              <a:lnSpc>
                <a:spcPct val="122000"/>
              </a:lnSpc>
              <a:spcBef>
                <a:spcPts val="1000"/>
              </a:spcBef>
              <a:spcAft>
                <a:spcPts val="0"/>
              </a:spcAft>
              <a:buClrTx/>
              <a:buSzTx/>
              <a:buFont typeface="Arial" panose="020B0604020202020204" pitchFamily="34" charset="0"/>
              <a:buNone/>
              <a:tabLst/>
              <a:defRPr/>
            </a:pPr>
            <a:r>
              <a:rPr lang="es-ES_tradnl" noProof="0" err="1"/>
              <a:t>Lorem</a:t>
            </a:r>
            <a:r>
              <a:rPr lang="es-ES_tradnl" noProof="0"/>
              <a:t> </a:t>
            </a:r>
            <a:r>
              <a:rPr lang="es-ES_tradnl" noProof="0" err="1"/>
              <a:t>ipsum</a:t>
            </a:r>
            <a:r>
              <a:rPr lang="es-ES_tradnl" noProof="0"/>
              <a:t> dolor </a:t>
            </a:r>
            <a:r>
              <a:rPr lang="es-ES_tradnl" noProof="0" err="1"/>
              <a:t>sit</a:t>
            </a:r>
            <a:r>
              <a:rPr lang="es-ES_tradnl" noProof="0"/>
              <a:t> </a:t>
            </a:r>
            <a:r>
              <a:rPr lang="es-ES_tradnl" noProof="0" err="1"/>
              <a:t>amet</a:t>
            </a:r>
            <a:r>
              <a:rPr lang="es-ES_tradnl" noProof="0"/>
              <a:t>, </a:t>
            </a:r>
            <a:r>
              <a:rPr lang="es-ES_tradnl" noProof="0" err="1"/>
              <a:t>consectetur</a:t>
            </a:r>
            <a:r>
              <a:rPr lang="es-ES_tradnl" noProof="0"/>
              <a:t> </a:t>
            </a:r>
            <a:r>
              <a:rPr lang="es-ES_tradnl" noProof="0" err="1"/>
              <a:t>adipiscing</a:t>
            </a:r>
            <a:r>
              <a:rPr lang="es-ES_tradnl" noProof="0"/>
              <a:t> </a:t>
            </a:r>
            <a:r>
              <a:rPr lang="es-ES_tradnl" noProof="0" err="1"/>
              <a:t>elit</a:t>
            </a:r>
            <a:r>
              <a:rPr lang="es-ES_tradnl" noProof="0"/>
              <a:t>, sed do </a:t>
            </a:r>
            <a:r>
              <a:rPr lang="es-ES_tradnl" noProof="0" err="1"/>
              <a:t>eiusmod</a:t>
            </a:r>
            <a:r>
              <a:rPr lang="es-ES_tradnl" noProof="0"/>
              <a:t> </a:t>
            </a:r>
            <a:r>
              <a:rPr lang="es-ES_tradnl" noProof="0" err="1"/>
              <a:t>tempor</a:t>
            </a:r>
            <a:r>
              <a:rPr lang="es-ES_tradnl" noProof="0"/>
              <a:t> </a:t>
            </a:r>
            <a:r>
              <a:rPr lang="es-ES_tradnl" noProof="0" err="1"/>
              <a:t>incididunt</a:t>
            </a:r>
            <a:r>
              <a:rPr lang="es-ES_tradnl" noProof="0"/>
              <a:t> ut labore et </a:t>
            </a:r>
            <a:r>
              <a:rPr lang="es-ES_tradnl" noProof="0" err="1"/>
              <a:t>dolore</a:t>
            </a:r>
            <a:r>
              <a:rPr lang="es-ES_tradnl" noProof="0"/>
              <a:t> magna </a:t>
            </a:r>
            <a:r>
              <a:rPr lang="es-ES_tradnl" noProof="0" err="1"/>
              <a:t>aliqua</a:t>
            </a:r>
            <a:r>
              <a:rPr lang="es-ES_tradnl" noProof="0"/>
              <a:t>. Ut </a:t>
            </a:r>
            <a:r>
              <a:rPr lang="es-ES_tradnl" noProof="0" err="1"/>
              <a:t>enim</a:t>
            </a:r>
            <a:r>
              <a:rPr lang="es-ES_tradnl" noProof="0"/>
              <a:t> ad </a:t>
            </a:r>
            <a:r>
              <a:rPr lang="es-ES_tradnl" noProof="0" err="1"/>
              <a:t>minim</a:t>
            </a:r>
            <a:r>
              <a:rPr lang="es-ES_tradnl" noProof="0"/>
              <a:t> </a:t>
            </a:r>
            <a:r>
              <a:rPr lang="es-ES_tradnl" noProof="0" err="1"/>
              <a:t>veniam</a:t>
            </a:r>
            <a:r>
              <a:rPr lang="es-ES_tradnl" noProof="0"/>
              <a:t>, </a:t>
            </a:r>
            <a:r>
              <a:rPr lang="es-ES_tradnl" noProof="0" err="1"/>
              <a:t>quis</a:t>
            </a:r>
            <a:r>
              <a:rPr lang="es-ES_tradnl" noProof="0"/>
              <a:t> </a:t>
            </a:r>
            <a:r>
              <a:rPr lang="es-ES_tradnl" noProof="0" err="1"/>
              <a:t>nostrud</a:t>
            </a:r>
            <a:r>
              <a:rPr lang="es-ES_tradnl" noProof="0"/>
              <a:t> </a:t>
            </a:r>
            <a:r>
              <a:rPr lang="es-ES_tradnl" noProof="0" err="1"/>
              <a:t>exercitation</a:t>
            </a:r>
            <a:r>
              <a:rPr lang="es-ES_tradnl" noProof="0"/>
              <a:t> </a:t>
            </a:r>
            <a:r>
              <a:rPr lang="es-ES_tradnl" noProof="0" err="1"/>
              <a:t>ullamco</a:t>
            </a:r>
            <a:r>
              <a:rPr lang="es-ES_tradnl" noProof="0"/>
              <a:t> </a:t>
            </a:r>
            <a:r>
              <a:rPr lang="es-ES_tradnl" noProof="0" err="1"/>
              <a:t>laboris</a:t>
            </a:r>
            <a:r>
              <a:rPr lang="es-ES_tradnl" noProof="0"/>
              <a:t> </a:t>
            </a:r>
            <a:r>
              <a:rPr lang="es-ES_tradnl" noProof="0" err="1"/>
              <a:t>nisi</a:t>
            </a:r>
            <a:r>
              <a:rPr lang="es-ES_tradnl" noProof="0"/>
              <a:t> ut </a:t>
            </a:r>
            <a:r>
              <a:rPr lang="es-ES_tradnl" noProof="0" err="1"/>
              <a:t>aliquip</a:t>
            </a:r>
            <a:r>
              <a:rPr lang="es-ES_tradnl" noProof="0"/>
              <a:t> ex </a:t>
            </a:r>
            <a:r>
              <a:rPr lang="es-ES_tradnl" noProof="0" err="1"/>
              <a:t>ea</a:t>
            </a:r>
            <a:r>
              <a:rPr lang="es-ES_tradnl" noProof="0"/>
              <a:t> commodo </a:t>
            </a:r>
            <a:r>
              <a:rPr lang="es-ES_tradnl" noProof="0" err="1"/>
              <a:t>consequat</a:t>
            </a:r>
            <a:r>
              <a:rPr lang="es-ES_tradnl" noProof="0"/>
              <a:t>. </a:t>
            </a:r>
            <a:r>
              <a:rPr lang="es-ES_tradnl" noProof="0" err="1"/>
              <a:t>Duis</a:t>
            </a:r>
            <a:r>
              <a:rPr lang="es-ES_tradnl" noProof="0"/>
              <a:t> </a:t>
            </a:r>
            <a:r>
              <a:rPr lang="es-ES_tradnl" noProof="0" err="1"/>
              <a:t>aute</a:t>
            </a:r>
            <a:r>
              <a:rPr lang="es-ES_tradnl" noProof="0"/>
              <a:t> </a:t>
            </a:r>
            <a:r>
              <a:rPr lang="es-ES_tradnl" noProof="0" err="1"/>
              <a:t>irure</a:t>
            </a:r>
            <a:r>
              <a:rPr lang="es-ES_tradnl" noProof="0"/>
              <a:t> dolor in </a:t>
            </a:r>
            <a:r>
              <a:rPr lang="es-ES_tradnl" noProof="0" err="1"/>
              <a:t>reprehenderit</a:t>
            </a:r>
            <a:r>
              <a:rPr lang="es-ES_tradnl" noProof="0"/>
              <a:t> in </a:t>
            </a:r>
            <a:r>
              <a:rPr lang="es-ES_tradnl" noProof="0" err="1"/>
              <a:t>voluptate</a:t>
            </a:r>
            <a:r>
              <a:rPr lang="es-ES_tradnl" noProof="0"/>
              <a:t> </a:t>
            </a:r>
            <a:r>
              <a:rPr lang="es-ES_tradnl" noProof="0" err="1"/>
              <a:t>velit</a:t>
            </a:r>
            <a:r>
              <a:rPr lang="es-ES_tradnl" noProof="0"/>
              <a:t> </a:t>
            </a:r>
            <a:r>
              <a:rPr lang="es-ES_tradnl" noProof="0" err="1"/>
              <a:t>esse</a:t>
            </a:r>
            <a:r>
              <a:rPr lang="es-ES_tradnl" noProof="0"/>
              <a:t> </a:t>
            </a:r>
            <a:r>
              <a:rPr lang="es-ES_tradnl" noProof="0" err="1"/>
              <a:t>cillum</a:t>
            </a:r>
            <a:r>
              <a:rPr lang="es-ES_tradnl" noProof="0"/>
              <a:t> </a:t>
            </a:r>
            <a:r>
              <a:rPr lang="es-ES_tradnl" noProof="0" err="1"/>
              <a:t>dolore</a:t>
            </a:r>
            <a:r>
              <a:rPr lang="es-ES_tradnl" noProof="0"/>
              <a:t> </a:t>
            </a:r>
            <a:r>
              <a:rPr lang="es-ES_tradnl" noProof="0" err="1"/>
              <a:t>eu</a:t>
            </a:r>
            <a:r>
              <a:rPr lang="es-ES_tradnl" noProof="0"/>
              <a:t> </a:t>
            </a:r>
            <a:r>
              <a:rPr lang="es-ES_tradnl" noProof="0" err="1"/>
              <a:t>fugiat</a:t>
            </a:r>
            <a:r>
              <a:rPr lang="es-ES_tradnl" noProof="0"/>
              <a:t> </a:t>
            </a:r>
            <a:r>
              <a:rPr lang="es-ES_tradnl" noProof="0" err="1"/>
              <a:t>nulla</a:t>
            </a:r>
            <a:r>
              <a:rPr lang="es-ES_tradnl" noProof="0"/>
              <a:t> </a:t>
            </a:r>
            <a:r>
              <a:rPr lang="es-ES_tradnl" noProof="0" err="1"/>
              <a:t>pariatur</a:t>
            </a:r>
            <a:r>
              <a:rPr lang="es-ES_tradnl" noProof="0"/>
              <a:t>. </a:t>
            </a:r>
            <a:r>
              <a:rPr lang="es-ES_tradnl" noProof="0" err="1"/>
              <a:t>Excepteur</a:t>
            </a:r>
            <a:r>
              <a:rPr lang="es-ES_tradnl" noProof="0"/>
              <a:t> </a:t>
            </a:r>
            <a:r>
              <a:rPr lang="es-ES_tradnl" noProof="0" err="1"/>
              <a:t>sint</a:t>
            </a:r>
            <a:r>
              <a:rPr lang="es-ES_tradnl" noProof="0"/>
              <a:t> </a:t>
            </a:r>
            <a:r>
              <a:rPr lang="es-ES_tradnl" noProof="0" err="1"/>
              <a:t>occaecat</a:t>
            </a:r>
            <a:r>
              <a:rPr lang="es-ES_tradnl" noProof="0"/>
              <a:t> </a:t>
            </a:r>
            <a:r>
              <a:rPr lang="es-ES_tradnl" noProof="0" err="1"/>
              <a:t>cupidatat</a:t>
            </a:r>
            <a:r>
              <a:rPr lang="es-ES_tradnl" noProof="0"/>
              <a:t> non </a:t>
            </a:r>
            <a:r>
              <a:rPr lang="es-ES_tradnl" noProof="0" err="1"/>
              <a:t>proident</a:t>
            </a:r>
            <a:r>
              <a:rPr lang="es-ES_tradnl" noProof="0"/>
              <a:t>, </a:t>
            </a:r>
            <a:r>
              <a:rPr lang="es-ES_tradnl" noProof="0" err="1"/>
              <a:t>sunt</a:t>
            </a:r>
            <a:r>
              <a:rPr lang="es-ES_tradnl" noProof="0"/>
              <a:t> in culpa </a:t>
            </a:r>
            <a:r>
              <a:rPr lang="es-ES_tradnl" noProof="0" err="1"/>
              <a:t>qui</a:t>
            </a:r>
            <a:r>
              <a:rPr lang="es-ES_tradnl" noProof="0"/>
              <a:t> </a:t>
            </a:r>
            <a:r>
              <a:rPr lang="es-ES_tradnl" noProof="0" err="1"/>
              <a:t>officia</a:t>
            </a:r>
            <a:r>
              <a:rPr lang="es-ES_tradnl" noProof="0"/>
              <a:t> </a:t>
            </a:r>
            <a:r>
              <a:rPr lang="es-ES_tradnl" noProof="0" err="1"/>
              <a:t>deserunt</a:t>
            </a:r>
            <a:r>
              <a:rPr lang="es-ES_tradnl" noProof="0"/>
              <a:t> </a:t>
            </a:r>
            <a:r>
              <a:rPr lang="es-ES_tradnl" noProof="0" err="1"/>
              <a:t>mollit</a:t>
            </a:r>
            <a:r>
              <a:rPr lang="es-ES_tradnl" noProof="0"/>
              <a:t> </a:t>
            </a:r>
            <a:r>
              <a:rPr lang="es-ES_tradnl" noProof="0" err="1"/>
              <a:t>anim</a:t>
            </a:r>
            <a:r>
              <a:rPr lang="es-ES_tradnl" noProof="0"/>
              <a:t> id </a:t>
            </a:r>
            <a:r>
              <a:rPr lang="es-ES_tradnl" noProof="0" err="1"/>
              <a:t>est</a:t>
            </a:r>
            <a:r>
              <a:rPr lang="es-ES_tradnl" noProof="0"/>
              <a:t> </a:t>
            </a:r>
            <a:r>
              <a:rPr lang="es-ES_tradnl" noProof="0" err="1"/>
              <a:t>laborum</a:t>
            </a:r>
            <a:r>
              <a:rPr lang="es-ES_tradnl" noProof="0"/>
              <a:t>.</a:t>
            </a:r>
          </a:p>
          <a:p>
            <a:pPr lvl="0"/>
            <a:endParaRPr lang="es-ES_tradnl" noProof="0"/>
          </a:p>
        </p:txBody>
      </p:sp>
      <p:sp>
        <p:nvSpPr>
          <p:cNvPr id="2" name="Rectangle 1">
            <a:extLst>
              <a:ext uri="{FF2B5EF4-FFF2-40B4-BE49-F238E27FC236}">
                <a16:creationId xmlns:a16="http://schemas.microsoft.com/office/drawing/2014/main" id="{8E2840C5-007B-1942-8D75-B1737F285331}"/>
              </a:ext>
            </a:extLst>
          </p:cNvPr>
          <p:cNvSpPr/>
          <p:nvPr userDrawn="1"/>
        </p:nvSpPr>
        <p:spPr>
          <a:xfrm>
            <a:off x="10626347" y="197224"/>
            <a:ext cx="1529792" cy="857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Slide Number Placeholder 13">
            <a:extLst>
              <a:ext uri="{FF2B5EF4-FFF2-40B4-BE49-F238E27FC236}">
                <a16:creationId xmlns:a16="http://schemas.microsoft.com/office/drawing/2014/main" id="{1576E079-5EAF-1541-B08F-36B681F471EB}"/>
              </a:ext>
            </a:extLst>
          </p:cNvPr>
          <p:cNvSpPr>
            <a:spLocks noGrp="1"/>
          </p:cNvSpPr>
          <p:nvPr>
            <p:ph type="sldNum" sz="quarter" idx="4"/>
          </p:nvPr>
        </p:nvSpPr>
        <p:spPr>
          <a:xfrm>
            <a:off x="11277601" y="6496375"/>
            <a:ext cx="398462" cy="148167"/>
          </a:xfrm>
          <a:prstGeom prst="rect">
            <a:avLst/>
          </a:prstGeom>
        </p:spPr>
        <p:txBody>
          <a:bodyPr vert="horz" lIns="0" tIns="0" rIns="0" bIns="0" rtlCol="0" anchor="ctr"/>
          <a:lstStyle>
            <a:lvl1pPr algn="r">
              <a:defRPr sz="900" b="0">
                <a:solidFill>
                  <a:schemeClr val="tx2"/>
                </a:solidFill>
                <a:latin typeface="Arial" panose="020B0604020202020204" pitchFamily="34" charset="0"/>
                <a:cs typeface="Arial" panose="020B0604020202020204" pitchFamily="34" charset="0"/>
              </a:defRPr>
            </a:lvl1pPr>
          </a:lstStyle>
          <a:p>
            <a:fld id="{C8A43965-4643-F643-A67C-D0741259ACA1}" type="slidenum">
              <a:rPr lang="en-GB" smtClean="0"/>
              <a:pPr/>
              <a:t>‹Nº›</a:t>
            </a:fld>
            <a:endParaRPr lang="en-GB"/>
          </a:p>
        </p:txBody>
      </p:sp>
    </p:spTree>
    <p:extLst>
      <p:ext uri="{BB962C8B-B14F-4D97-AF65-F5344CB8AC3E}">
        <p14:creationId xmlns:p14="http://schemas.microsoft.com/office/powerpoint/2010/main" val="4958451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Imagen derecha+Conteni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7902CE-9939-EA43-A223-D3E7E8895509}"/>
              </a:ext>
            </a:extLst>
          </p:cNvPr>
          <p:cNvSpPr/>
          <p:nvPr/>
        </p:nvSpPr>
        <p:spPr>
          <a:xfrm>
            <a:off x="10481733" y="186267"/>
            <a:ext cx="1447800" cy="846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a:extLst>
              <a:ext uri="{FF2B5EF4-FFF2-40B4-BE49-F238E27FC236}">
                <a16:creationId xmlns:a16="http://schemas.microsoft.com/office/drawing/2014/main" id="{4C4664BE-D031-264B-AAD6-2CA5C06D2849}"/>
              </a:ext>
            </a:extLst>
          </p:cNvPr>
          <p:cNvSpPr>
            <a:spLocks noGrp="1"/>
          </p:cNvSpPr>
          <p:nvPr>
            <p:ph type="pic" sz="quarter" idx="15" hasCustomPrompt="1"/>
          </p:nvPr>
        </p:nvSpPr>
        <p:spPr>
          <a:xfrm>
            <a:off x="6096000" y="0"/>
            <a:ext cx="6096000" cy="6858000"/>
          </a:xfrm>
          <a:prstGeom prst="rect">
            <a:avLst/>
          </a:prstGeom>
        </p:spPr>
        <p:txBody>
          <a:bodyPr/>
          <a:lstStyle>
            <a:lvl1pPr marL="0" indent="0" algn="ctr">
              <a:buNone/>
              <a:defRPr sz="18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s-ES_tradnl" noProof="0"/>
              <a:t>Pincha en el icono para añadir una imagen</a:t>
            </a:r>
          </a:p>
        </p:txBody>
      </p:sp>
      <p:sp>
        <p:nvSpPr>
          <p:cNvPr id="16" name="Text Placeholder 15">
            <a:extLst>
              <a:ext uri="{FF2B5EF4-FFF2-40B4-BE49-F238E27FC236}">
                <a16:creationId xmlns:a16="http://schemas.microsoft.com/office/drawing/2014/main" id="{D4C169A6-5B88-CE42-9ABD-F2861EBA78EB}"/>
              </a:ext>
            </a:extLst>
          </p:cNvPr>
          <p:cNvSpPr>
            <a:spLocks noGrp="1"/>
          </p:cNvSpPr>
          <p:nvPr>
            <p:ph type="body" sz="quarter" idx="17" hasCustomPrompt="1"/>
          </p:nvPr>
        </p:nvSpPr>
        <p:spPr>
          <a:xfrm>
            <a:off x="515795" y="1043356"/>
            <a:ext cx="5409355" cy="276565"/>
          </a:xfrm>
          <a:prstGeom prst="rect">
            <a:avLst/>
          </a:prstGeom>
        </p:spPr>
        <p:txBody>
          <a:bodyPr lIns="0" tIns="0" rIns="0" bIns="0"/>
          <a:lstStyle>
            <a:lvl1pPr marL="0" indent="0">
              <a:buNone/>
              <a:defRPr lang="en-US" sz="2000" b="0" kern="1200" dirty="0" smtClean="0">
                <a:solidFill>
                  <a:schemeClr val="accent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2pPr>
            <a:lvl3pPr marL="9144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3pPr>
            <a:lvl4pPr marL="13716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4pPr>
            <a:lvl5pPr marL="1828800" indent="0">
              <a:buNone/>
              <a:defRPr lang="en-GB" sz="2500" b="1" kern="1200" dirty="0">
                <a:solidFill>
                  <a:schemeClr val="tx2"/>
                </a:solidFill>
                <a:latin typeface="Arial" panose="020B0604020202020204" pitchFamily="34" charset="0"/>
                <a:ea typeface="+mj-ea"/>
                <a:cs typeface="Arial" panose="020B0604020202020204" pitchFamily="34" charset="0"/>
              </a:defRPr>
            </a:lvl5pPr>
          </a:lstStyle>
          <a:p>
            <a:pPr lvl="0"/>
            <a:r>
              <a:rPr lang="es-ES_tradnl" noProof="0" err="1"/>
              <a:t>Click</a:t>
            </a:r>
            <a:r>
              <a:rPr lang="es-ES_tradnl" noProof="0"/>
              <a:t> para añadir subtítulo</a:t>
            </a:r>
          </a:p>
        </p:txBody>
      </p:sp>
      <p:sp>
        <p:nvSpPr>
          <p:cNvPr id="17" name="Rectangle 16">
            <a:extLst>
              <a:ext uri="{FF2B5EF4-FFF2-40B4-BE49-F238E27FC236}">
                <a16:creationId xmlns:a16="http://schemas.microsoft.com/office/drawing/2014/main" id="{16A810B2-E0D8-0F42-84FD-3F79EBD1782E}"/>
              </a:ext>
            </a:extLst>
          </p:cNvPr>
          <p:cNvSpPr/>
          <p:nvPr userDrawn="1"/>
        </p:nvSpPr>
        <p:spPr>
          <a:xfrm>
            <a:off x="515795" y="866527"/>
            <a:ext cx="1080000" cy="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686295B9-71D3-7A40-B4DC-4944E3EE5961}"/>
              </a:ext>
            </a:extLst>
          </p:cNvPr>
          <p:cNvSpPr>
            <a:spLocks noGrp="1"/>
          </p:cNvSpPr>
          <p:nvPr>
            <p:ph type="title" hasCustomPrompt="1"/>
          </p:nvPr>
        </p:nvSpPr>
        <p:spPr>
          <a:xfrm>
            <a:off x="515795" y="450933"/>
            <a:ext cx="5409355" cy="299878"/>
          </a:xfrm>
          <a:prstGeom prst="rect">
            <a:avLst/>
          </a:prstGeom>
        </p:spPr>
        <p:txBody>
          <a:bodyPr lIns="0" tIns="0" rIns="0" bIns="0"/>
          <a:lstStyle>
            <a:lvl1pPr>
              <a:defRPr lang="en-US" sz="2500" b="1" kern="1200" dirty="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s-ES_tradnl" noProof="0" err="1"/>
              <a:t>Click</a:t>
            </a:r>
            <a:r>
              <a:rPr lang="es-ES_tradnl" noProof="0"/>
              <a:t> para añadir título</a:t>
            </a:r>
          </a:p>
        </p:txBody>
      </p:sp>
      <p:sp>
        <p:nvSpPr>
          <p:cNvPr id="22" name="Text Placeholder 9">
            <a:extLst>
              <a:ext uri="{FF2B5EF4-FFF2-40B4-BE49-F238E27FC236}">
                <a16:creationId xmlns:a16="http://schemas.microsoft.com/office/drawing/2014/main" id="{FE610A6A-76A5-8549-8C34-8276A828E4BA}"/>
              </a:ext>
            </a:extLst>
          </p:cNvPr>
          <p:cNvSpPr>
            <a:spLocks noGrp="1"/>
          </p:cNvSpPr>
          <p:nvPr>
            <p:ph type="body" sz="quarter" idx="16" hasCustomPrompt="1"/>
          </p:nvPr>
        </p:nvSpPr>
        <p:spPr>
          <a:xfrm>
            <a:off x="515795" y="1529580"/>
            <a:ext cx="5409355" cy="4692316"/>
          </a:xfrm>
          <a:prstGeom prst="rect">
            <a:avLst/>
          </a:prstGeom>
        </p:spPr>
        <p:txBody>
          <a:bodyPr lIns="0" tIns="0" rIns="0" bIns="0"/>
          <a:lstStyle>
            <a:lvl1pPr marL="0" marR="0" indent="0" algn="l" defTabSz="914400" rtl="0" eaLnBrk="1" fontAlgn="auto" latinLnBrk="0" hangingPunct="1">
              <a:lnSpc>
                <a:spcPct val="122000"/>
              </a:lnSpc>
              <a:spcBef>
                <a:spcPts val="1000"/>
              </a:spcBef>
              <a:spcAft>
                <a:spcPts val="0"/>
              </a:spcAft>
              <a:buClrTx/>
              <a:buSzTx/>
              <a:buFont typeface="Arial" panose="020B0604020202020204" pitchFamily="34" charset="0"/>
              <a:buNone/>
              <a:tabLst/>
              <a:defRPr lang="en-US" sz="1400" b="0" kern="1200" dirty="0" smtClean="0">
                <a:solidFill>
                  <a:schemeClr val="accent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2pPr>
            <a:lvl3pPr marL="9144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3pPr>
            <a:lvl4pPr marL="13716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4pPr>
            <a:lvl5pPr marL="1828800" indent="0">
              <a:buNone/>
              <a:defRPr lang="en-GB" sz="2500" b="1" kern="1200" dirty="0">
                <a:solidFill>
                  <a:schemeClr val="tx2"/>
                </a:solidFill>
                <a:latin typeface="Arial" panose="020B0604020202020204" pitchFamily="34" charset="0"/>
                <a:ea typeface="+mj-ea"/>
                <a:cs typeface="Arial" panose="020B0604020202020204" pitchFamily="34" charset="0"/>
              </a:defRPr>
            </a:lvl5pPr>
          </a:lstStyle>
          <a:p>
            <a:pPr lvl="0"/>
            <a:r>
              <a:rPr lang="es-ES_tradnl" noProof="0" err="1"/>
              <a:t>Lorem</a:t>
            </a:r>
            <a:r>
              <a:rPr lang="es-ES_tradnl" noProof="0"/>
              <a:t> </a:t>
            </a:r>
            <a:r>
              <a:rPr lang="es-ES_tradnl" noProof="0" err="1"/>
              <a:t>ipsum</a:t>
            </a:r>
            <a:r>
              <a:rPr lang="es-ES_tradnl" noProof="0"/>
              <a:t> dolor </a:t>
            </a:r>
            <a:r>
              <a:rPr lang="es-ES_tradnl" noProof="0" err="1"/>
              <a:t>sit</a:t>
            </a:r>
            <a:r>
              <a:rPr lang="es-ES_tradnl" noProof="0"/>
              <a:t> </a:t>
            </a:r>
            <a:r>
              <a:rPr lang="es-ES_tradnl" noProof="0" err="1"/>
              <a:t>amet</a:t>
            </a:r>
            <a:r>
              <a:rPr lang="es-ES_tradnl" noProof="0"/>
              <a:t>, </a:t>
            </a:r>
            <a:r>
              <a:rPr lang="es-ES_tradnl" noProof="0" err="1"/>
              <a:t>consectetur</a:t>
            </a:r>
            <a:r>
              <a:rPr lang="es-ES_tradnl" noProof="0"/>
              <a:t> </a:t>
            </a:r>
            <a:r>
              <a:rPr lang="es-ES_tradnl" noProof="0" err="1"/>
              <a:t>adipiscing</a:t>
            </a:r>
            <a:r>
              <a:rPr lang="es-ES_tradnl" noProof="0"/>
              <a:t> </a:t>
            </a:r>
            <a:r>
              <a:rPr lang="es-ES_tradnl" noProof="0" err="1"/>
              <a:t>elit</a:t>
            </a:r>
            <a:r>
              <a:rPr lang="es-ES_tradnl" noProof="0"/>
              <a:t>, sed do </a:t>
            </a:r>
            <a:r>
              <a:rPr lang="es-ES_tradnl" noProof="0" err="1"/>
              <a:t>eiusmod</a:t>
            </a:r>
            <a:r>
              <a:rPr lang="es-ES_tradnl" noProof="0"/>
              <a:t> </a:t>
            </a:r>
            <a:r>
              <a:rPr lang="es-ES_tradnl" noProof="0" err="1"/>
              <a:t>tempor</a:t>
            </a:r>
            <a:r>
              <a:rPr lang="es-ES_tradnl" noProof="0"/>
              <a:t> </a:t>
            </a:r>
            <a:r>
              <a:rPr lang="es-ES_tradnl" noProof="0" err="1"/>
              <a:t>incididunt</a:t>
            </a:r>
            <a:r>
              <a:rPr lang="es-ES_tradnl" noProof="0"/>
              <a:t> ut labore et </a:t>
            </a:r>
            <a:r>
              <a:rPr lang="es-ES_tradnl" noProof="0" err="1"/>
              <a:t>dolore</a:t>
            </a:r>
            <a:r>
              <a:rPr lang="es-ES_tradnl" noProof="0"/>
              <a:t> magna </a:t>
            </a:r>
            <a:r>
              <a:rPr lang="es-ES_tradnl" noProof="0" err="1"/>
              <a:t>aliqua</a:t>
            </a:r>
            <a:r>
              <a:rPr lang="es-ES_tradnl" noProof="0"/>
              <a:t>. Ut </a:t>
            </a:r>
            <a:r>
              <a:rPr lang="es-ES_tradnl" noProof="0" err="1"/>
              <a:t>enim</a:t>
            </a:r>
            <a:r>
              <a:rPr lang="es-ES_tradnl" noProof="0"/>
              <a:t> ad </a:t>
            </a:r>
            <a:r>
              <a:rPr lang="es-ES_tradnl" noProof="0" err="1"/>
              <a:t>minim</a:t>
            </a:r>
            <a:r>
              <a:rPr lang="es-ES_tradnl" noProof="0"/>
              <a:t> </a:t>
            </a:r>
            <a:r>
              <a:rPr lang="es-ES_tradnl" noProof="0" err="1"/>
              <a:t>veniam</a:t>
            </a:r>
            <a:r>
              <a:rPr lang="es-ES_tradnl" noProof="0"/>
              <a:t>, </a:t>
            </a:r>
            <a:r>
              <a:rPr lang="es-ES_tradnl" noProof="0" err="1"/>
              <a:t>quis</a:t>
            </a:r>
            <a:r>
              <a:rPr lang="es-ES_tradnl" noProof="0"/>
              <a:t> </a:t>
            </a:r>
            <a:r>
              <a:rPr lang="es-ES_tradnl" noProof="0" err="1"/>
              <a:t>nostrud</a:t>
            </a:r>
            <a:r>
              <a:rPr lang="es-ES_tradnl" noProof="0"/>
              <a:t> </a:t>
            </a:r>
            <a:r>
              <a:rPr lang="es-ES_tradnl" noProof="0" err="1"/>
              <a:t>exercitation</a:t>
            </a:r>
            <a:r>
              <a:rPr lang="es-ES_tradnl" noProof="0"/>
              <a:t> </a:t>
            </a:r>
            <a:r>
              <a:rPr lang="es-ES_tradnl" noProof="0" err="1"/>
              <a:t>ullamco</a:t>
            </a:r>
            <a:r>
              <a:rPr lang="es-ES_tradnl" noProof="0"/>
              <a:t> </a:t>
            </a:r>
            <a:r>
              <a:rPr lang="es-ES_tradnl" noProof="0" err="1"/>
              <a:t>laboris</a:t>
            </a:r>
            <a:r>
              <a:rPr lang="es-ES_tradnl" noProof="0"/>
              <a:t> </a:t>
            </a:r>
            <a:r>
              <a:rPr lang="es-ES_tradnl" noProof="0" err="1"/>
              <a:t>nisi</a:t>
            </a:r>
            <a:r>
              <a:rPr lang="es-ES_tradnl" noProof="0"/>
              <a:t> ut </a:t>
            </a:r>
            <a:r>
              <a:rPr lang="es-ES_tradnl" noProof="0" err="1"/>
              <a:t>aliquip</a:t>
            </a:r>
            <a:r>
              <a:rPr lang="es-ES_tradnl" noProof="0"/>
              <a:t> ex </a:t>
            </a:r>
            <a:r>
              <a:rPr lang="es-ES_tradnl" noProof="0" err="1"/>
              <a:t>ea</a:t>
            </a:r>
            <a:r>
              <a:rPr lang="es-ES_tradnl" noProof="0"/>
              <a:t> commodo </a:t>
            </a:r>
            <a:r>
              <a:rPr lang="es-ES_tradnl" noProof="0" err="1"/>
              <a:t>consequat</a:t>
            </a:r>
            <a:r>
              <a:rPr lang="es-ES_tradnl" noProof="0"/>
              <a:t>. </a:t>
            </a:r>
            <a:r>
              <a:rPr lang="es-ES_tradnl" noProof="0" err="1"/>
              <a:t>Duis</a:t>
            </a:r>
            <a:r>
              <a:rPr lang="es-ES_tradnl" noProof="0"/>
              <a:t> </a:t>
            </a:r>
            <a:r>
              <a:rPr lang="es-ES_tradnl" noProof="0" err="1"/>
              <a:t>aute</a:t>
            </a:r>
            <a:r>
              <a:rPr lang="es-ES_tradnl" noProof="0"/>
              <a:t> </a:t>
            </a:r>
            <a:r>
              <a:rPr lang="es-ES_tradnl" noProof="0" err="1"/>
              <a:t>irure</a:t>
            </a:r>
            <a:r>
              <a:rPr lang="es-ES_tradnl" noProof="0"/>
              <a:t> dolor in </a:t>
            </a:r>
            <a:r>
              <a:rPr lang="es-ES_tradnl" noProof="0" err="1"/>
              <a:t>reprehenderit</a:t>
            </a:r>
            <a:r>
              <a:rPr lang="es-ES_tradnl" noProof="0"/>
              <a:t> in </a:t>
            </a:r>
            <a:r>
              <a:rPr lang="es-ES_tradnl" noProof="0" err="1"/>
              <a:t>voluptate</a:t>
            </a:r>
            <a:r>
              <a:rPr lang="es-ES_tradnl" noProof="0"/>
              <a:t> </a:t>
            </a:r>
            <a:r>
              <a:rPr lang="es-ES_tradnl" noProof="0" err="1"/>
              <a:t>velit</a:t>
            </a:r>
            <a:r>
              <a:rPr lang="es-ES_tradnl" noProof="0"/>
              <a:t> </a:t>
            </a:r>
            <a:r>
              <a:rPr lang="es-ES_tradnl" noProof="0" err="1"/>
              <a:t>esse</a:t>
            </a:r>
            <a:r>
              <a:rPr lang="es-ES_tradnl" noProof="0"/>
              <a:t> </a:t>
            </a:r>
            <a:r>
              <a:rPr lang="es-ES_tradnl" noProof="0" err="1"/>
              <a:t>cillum</a:t>
            </a:r>
            <a:r>
              <a:rPr lang="es-ES_tradnl" noProof="0"/>
              <a:t> </a:t>
            </a:r>
            <a:r>
              <a:rPr lang="es-ES_tradnl" noProof="0" err="1"/>
              <a:t>dolore</a:t>
            </a:r>
            <a:r>
              <a:rPr lang="es-ES_tradnl" noProof="0"/>
              <a:t> </a:t>
            </a:r>
            <a:r>
              <a:rPr lang="es-ES_tradnl" noProof="0" err="1"/>
              <a:t>eu</a:t>
            </a:r>
            <a:r>
              <a:rPr lang="es-ES_tradnl" noProof="0"/>
              <a:t> </a:t>
            </a:r>
            <a:r>
              <a:rPr lang="es-ES_tradnl" noProof="0" err="1"/>
              <a:t>fugiat</a:t>
            </a:r>
            <a:r>
              <a:rPr lang="es-ES_tradnl" noProof="0"/>
              <a:t> </a:t>
            </a:r>
            <a:r>
              <a:rPr lang="es-ES_tradnl" noProof="0" err="1"/>
              <a:t>nulla</a:t>
            </a:r>
            <a:r>
              <a:rPr lang="es-ES_tradnl" noProof="0"/>
              <a:t> </a:t>
            </a:r>
            <a:r>
              <a:rPr lang="es-ES_tradnl" noProof="0" err="1"/>
              <a:t>pariatur</a:t>
            </a:r>
            <a:r>
              <a:rPr lang="es-ES_tradnl" noProof="0"/>
              <a:t>. </a:t>
            </a:r>
            <a:r>
              <a:rPr lang="es-ES_tradnl" noProof="0" err="1"/>
              <a:t>Excepteur</a:t>
            </a:r>
            <a:r>
              <a:rPr lang="es-ES_tradnl" noProof="0"/>
              <a:t> </a:t>
            </a:r>
            <a:r>
              <a:rPr lang="es-ES_tradnl" noProof="0" err="1"/>
              <a:t>sint</a:t>
            </a:r>
            <a:r>
              <a:rPr lang="es-ES_tradnl" noProof="0"/>
              <a:t> </a:t>
            </a:r>
            <a:r>
              <a:rPr lang="es-ES_tradnl" noProof="0" err="1"/>
              <a:t>occaecat</a:t>
            </a:r>
            <a:r>
              <a:rPr lang="es-ES_tradnl" noProof="0"/>
              <a:t> </a:t>
            </a:r>
            <a:r>
              <a:rPr lang="es-ES_tradnl" noProof="0" err="1"/>
              <a:t>cupidatat</a:t>
            </a:r>
            <a:r>
              <a:rPr lang="es-ES_tradnl" noProof="0"/>
              <a:t> non </a:t>
            </a:r>
            <a:r>
              <a:rPr lang="es-ES_tradnl" noProof="0" err="1"/>
              <a:t>proident</a:t>
            </a:r>
            <a:r>
              <a:rPr lang="es-ES_tradnl" noProof="0"/>
              <a:t>, </a:t>
            </a:r>
            <a:r>
              <a:rPr lang="es-ES_tradnl" noProof="0" err="1"/>
              <a:t>sunt</a:t>
            </a:r>
            <a:r>
              <a:rPr lang="es-ES_tradnl" noProof="0"/>
              <a:t> in culpa </a:t>
            </a:r>
            <a:r>
              <a:rPr lang="es-ES_tradnl" noProof="0" err="1"/>
              <a:t>qui</a:t>
            </a:r>
            <a:r>
              <a:rPr lang="es-ES_tradnl" noProof="0"/>
              <a:t> </a:t>
            </a:r>
            <a:r>
              <a:rPr lang="es-ES_tradnl" noProof="0" err="1"/>
              <a:t>officia</a:t>
            </a:r>
            <a:r>
              <a:rPr lang="es-ES_tradnl" noProof="0"/>
              <a:t> </a:t>
            </a:r>
            <a:r>
              <a:rPr lang="es-ES_tradnl" noProof="0" err="1"/>
              <a:t>deserunt</a:t>
            </a:r>
            <a:r>
              <a:rPr lang="es-ES_tradnl" noProof="0"/>
              <a:t> </a:t>
            </a:r>
            <a:r>
              <a:rPr lang="es-ES_tradnl" noProof="0" err="1"/>
              <a:t>mollit</a:t>
            </a:r>
            <a:r>
              <a:rPr lang="es-ES_tradnl" noProof="0"/>
              <a:t> </a:t>
            </a:r>
            <a:r>
              <a:rPr lang="es-ES_tradnl" noProof="0" err="1"/>
              <a:t>anim</a:t>
            </a:r>
            <a:r>
              <a:rPr lang="es-ES_tradnl" noProof="0"/>
              <a:t> id </a:t>
            </a:r>
            <a:r>
              <a:rPr lang="es-ES_tradnl" noProof="0" err="1"/>
              <a:t>est</a:t>
            </a:r>
            <a:r>
              <a:rPr lang="es-ES_tradnl" noProof="0"/>
              <a:t> </a:t>
            </a:r>
            <a:r>
              <a:rPr lang="es-ES_tradnl" noProof="0" err="1"/>
              <a:t>laborum</a:t>
            </a:r>
            <a:r>
              <a:rPr lang="es-ES_tradnl" noProof="0"/>
              <a:t>.</a:t>
            </a:r>
          </a:p>
          <a:p>
            <a:pPr marL="0" marR="0" lvl="0" indent="0" algn="l" defTabSz="914400" rtl="0" eaLnBrk="1" fontAlgn="auto" latinLnBrk="0" hangingPunct="1">
              <a:lnSpc>
                <a:spcPct val="122000"/>
              </a:lnSpc>
              <a:spcBef>
                <a:spcPts val="1000"/>
              </a:spcBef>
              <a:spcAft>
                <a:spcPts val="0"/>
              </a:spcAft>
              <a:buClrTx/>
              <a:buSzTx/>
              <a:buFont typeface="Arial" panose="020B0604020202020204" pitchFamily="34" charset="0"/>
              <a:buNone/>
              <a:tabLst/>
              <a:defRPr/>
            </a:pPr>
            <a:r>
              <a:rPr lang="es-ES_tradnl" noProof="0" err="1"/>
              <a:t>Lorem</a:t>
            </a:r>
            <a:r>
              <a:rPr lang="es-ES_tradnl" noProof="0"/>
              <a:t> </a:t>
            </a:r>
            <a:r>
              <a:rPr lang="es-ES_tradnl" noProof="0" err="1"/>
              <a:t>ipsum</a:t>
            </a:r>
            <a:r>
              <a:rPr lang="es-ES_tradnl" noProof="0"/>
              <a:t> dolor </a:t>
            </a:r>
            <a:r>
              <a:rPr lang="es-ES_tradnl" noProof="0" err="1"/>
              <a:t>sit</a:t>
            </a:r>
            <a:r>
              <a:rPr lang="es-ES_tradnl" noProof="0"/>
              <a:t> </a:t>
            </a:r>
            <a:r>
              <a:rPr lang="es-ES_tradnl" noProof="0" err="1"/>
              <a:t>amet</a:t>
            </a:r>
            <a:r>
              <a:rPr lang="es-ES_tradnl" noProof="0"/>
              <a:t>, </a:t>
            </a:r>
            <a:r>
              <a:rPr lang="es-ES_tradnl" noProof="0" err="1"/>
              <a:t>consectetur</a:t>
            </a:r>
            <a:r>
              <a:rPr lang="es-ES_tradnl" noProof="0"/>
              <a:t> </a:t>
            </a:r>
            <a:r>
              <a:rPr lang="es-ES_tradnl" noProof="0" err="1"/>
              <a:t>adipiscing</a:t>
            </a:r>
            <a:r>
              <a:rPr lang="es-ES_tradnl" noProof="0"/>
              <a:t> </a:t>
            </a:r>
            <a:r>
              <a:rPr lang="es-ES_tradnl" noProof="0" err="1"/>
              <a:t>elit</a:t>
            </a:r>
            <a:r>
              <a:rPr lang="es-ES_tradnl" noProof="0"/>
              <a:t>, sed do </a:t>
            </a:r>
            <a:r>
              <a:rPr lang="es-ES_tradnl" noProof="0" err="1"/>
              <a:t>eiusmod</a:t>
            </a:r>
            <a:r>
              <a:rPr lang="es-ES_tradnl" noProof="0"/>
              <a:t> </a:t>
            </a:r>
            <a:r>
              <a:rPr lang="es-ES_tradnl" noProof="0" err="1"/>
              <a:t>tempor</a:t>
            </a:r>
            <a:r>
              <a:rPr lang="es-ES_tradnl" noProof="0"/>
              <a:t> </a:t>
            </a:r>
            <a:r>
              <a:rPr lang="es-ES_tradnl" noProof="0" err="1"/>
              <a:t>incididunt</a:t>
            </a:r>
            <a:r>
              <a:rPr lang="es-ES_tradnl" noProof="0"/>
              <a:t> ut labore et </a:t>
            </a:r>
            <a:r>
              <a:rPr lang="es-ES_tradnl" noProof="0" err="1"/>
              <a:t>dolore</a:t>
            </a:r>
            <a:r>
              <a:rPr lang="es-ES_tradnl" noProof="0"/>
              <a:t> magna </a:t>
            </a:r>
            <a:r>
              <a:rPr lang="es-ES_tradnl" noProof="0" err="1"/>
              <a:t>aliqua</a:t>
            </a:r>
            <a:r>
              <a:rPr lang="es-ES_tradnl" noProof="0"/>
              <a:t>. Ut </a:t>
            </a:r>
            <a:r>
              <a:rPr lang="es-ES_tradnl" noProof="0" err="1"/>
              <a:t>enim</a:t>
            </a:r>
            <a:r>
              <a:rPr lang="es-ES_tradnl" noProof="0"/>
              <a:t> ad </a:t>
            </a:r>
            <a:r>
              <a:rPr lang="es-ES_tradnl" noProof="0" err="1"/>
              <a:t>minim</a:t>
            </a:r>
            <a:r>
              <a:rPr lang="es-ES_tradnl" noProof="0"/>
              <a:t> </a:t>
            </a:r>
            <a:r>
              <a:rPr lang="es-ES_tradnl" noProof="0" err="1"/>
              <a:t>veniam</a:t>
            </a:r>
            <a:r>
              <a:rPr lang="es-ES_tradnl" noProof="0"/>
              <a:t>, </a:t>
            </a:r>
            <a:r>
              <a:rPr lang="es-ES_tradnl" noProof="0" err="1"/>
              <a:t>quis</a:t>
            </a:r>
            <a:r>
              <a:rPr lang="es-ES_tradnl" noProof="0"/>
              <a:t> </a:t>
            </a:r>
            <a:r>
              <a:rPr lang="es-ES_tradnl" noProof="0" err="1"/>
              <a:t>nostrud</a:t>
            </a:r>
            <a:r>
              <a:rPr lang="es-ES_tradnl" noProof="0"/>
              <a:t> </a:t>
            </a:r>
            <a:r>
              <a:rPr lang="es-ES_tradnl" noProof="0" err="1"/>
              <a:t>exercitation</a:t>
            </a:r>
            <a:r>
              <a:rPr lang="es-ES_tradnl" noProof="0"/>
              <a:t> </a:t>
            </a:r>
            <a:r>
              <a:rPr lang="es-ES_tradnl" noProof="0" err="1"/>
              <a:t>ullamco</a:t>
            </a:r>
            <a:r>
              <a:rPr lang="es-ES_tradnl" noProof="0"/>
              <a:t> </a:t>
            </a:r>
            <a:r>
              <a:rPr lang="es-ES_tradnl" noProof="0" err="1"/>
              <a:t>laboris</a:t>
            </a:r>
            <a:r>
              <a:rPr lang="es-ES_tradnl" noProof="0"/>
              <a:t> </a:t>
            </a:r>
            <a:r>
              <a:rPr lang="es-ES_tradnl" noProof="0" err="1"/>
              <a:t>nisi</a:t>
            </a:r>
            <a:r>
              <a:rPr lang="es-ES_tradnl" noProof="0"/>
              <a:t> ut </a:t>
            </a:r>
            <a:r>
              <a:rPr lang="es-ES_tradnl" noProof="0" err="1"/>
              <a:t>aliquip</a:t>
            </a:r>
            <a:r>
              <a:rPr lang="es-ES_tradnl" noProof="0"/>
              <a:t> ex </a:t>
            </a:r>
            <a:r>
              <a:rPr lang="es-ES_tradnl" noProof="0" err="1"/>
              <a:t>ea</a:t>
            </a:r>
            <a:r>
              <a:rPr lang="es-ES_tradnl" noProof="0"/>
              <a:t> commodo </a:t>
            </a:r>
            <a:r>
              <a:rPr lang="es-ES_tradnl" noProof="0" err="1"/>
              <a:t>consequat</a:t>
            </a:r>
            <a:r>
              <a:rPr lang="es-ES_tradnl" noProof="0"/>
              <a:t>. </a:t>
            </a:r>
            <a:r>
              <a:rPr lang="es-ES_tradnl" noProof="0" err="1"/>
              <a:t>Duis</a:t>
            </a:r>
            <a:r>
              <a:rPr lang="es-ES_tradnl" noProof="0"/>
              <a:t> </a:t>
            </a:r>
            <a:r>
              <a:rPr lang="es-ES_tradnl" noProof="0" err="1"/>
              <a:t>aute</a:t>
            </a:r>
            <a:r>
              <a:rPr lang="es-ES_tradnl" noProof="0"/>
              <a:t> </a:t>
            </a:r>
            <a:r>
              <a:rPr lang="es-ES_tradnl" noProof="0" err="1"/>
              <a:t>irure</a:t>
            </a:r>
            <a:r>
              <a:rPr lang="es-ES_tradnl" noProof="0"/>
              <a:t> dolor in </a:t>
            </a:r>
            <a:r>
              <a:rPr lang="es-ES_tradnl" noProof="0" err="1"/>
              <a:t>reprehenderit</a:t>
            </a:r>
            <a:r>
              <a:rPr lang="es-ES_tradnl" noProof="0"/>
              <a:t> in </a:t>
            </a:r>
            <a:r>
              <a:rPr lang="es-ES_tradnl" noProof="0" err="1"/>
              <a:t>voluptate</a:t>
            </a:r>
            <a:r>
              <a:rPr lang="es-ES_tradnl" noProof="0"/>
              <a:t> </a:t>
            </a:r>
            <a:r>
              <a:rPr lang="es-ES_tradnl" noProof="0" err="1"/>
              <a:t>velit</a:t>
            </a:r>
            <a:r>
              <a:rPr lang="es-ES_tradnl" noProof="0"/>
              <a:t> </a:t>
            </a:r>
            <a:r>
              <a:rPr lang="es-ES_tradnl" noProof="0" err="1"/>
              <a:t>esse</a:t>
            </a:r>
            <a:r>
              <a:rPr lang="es-ES_tradnl" noProof="0"/>
              <a:t> </a:t>
            </a:r>
            <a:r>
              <a:rPr lang="es-ES_tradnl" noProof="0" err="1"/>
              <a:t>cillum</a:t>
            </a:r>
            <a:r>
              <a:rPr lang="es-ES_tradnl" noProof="0"/>
              <a:t> </a:t>
            </a:r>
            <a:r>
              <a:rPr lang="es-ES_tradnl" noProof="0" err="1"/>
              <a:t>dolore</a:t>
            </a:r>
            <a:r>
              <a:rPr lang="es-ES_tradnl" noProof="0"/>
              <a:t> </a:t>
            </a:r>
            <a:r>
              <a:rPr lang="es-ES_tradnl" noProof="0" err="1"/>
              <a:t>eu</a:t>
            </a:r>
            <a:r>
              <a:rPr lang="es-ES_tradnl" noProof="0"/>
              <a:t> </a:t>
            </a:r>
            <a:r>
              <a:rPr lang="es-ES_tradnl" noProof="0" err="1"/>
              <a:t>fugiat</a:t>
            </a:r>
            <a:r>
              <a:rPr lang="es-ES_tradnl" noProof="0"/>
              <a:t> </a:t>
            </a:r>
            <a:r>
              <a:rPr lang="es-ES_tradnl" noProof="0" err="1"/>
              <a:t>nulla</a:t>
            </a:r>
            <a:r>
              <a:rPr lang="es-ES_tradnl" noProof="0"/>
              <a:t> </a:t>
            </a:r>
            <a:r>
              <a:rPr lang="es-ES_tradnl" noProof="0" err="1"/>
              <a:t>pariatur</a:t>
            </a:r>
            <a:r>
              <a:rPr lang="es-ES_tradnl" noProof="0"/>
              <a:t>. </a:t>
            </a:r>
            <a:r>
              <a:rPr lang="es-ES_tradnl" noProof="0" err="1"/>
              <a:t>Excepteur</a:t>
            </a:r>
            <a:r>
              <a:rPr lang="es-ES_tradnl" noProof="0"/>
              <a:t> </a:t>
            </a:r>
            <a:r>
              <a:rPr lang="es-ES_tradnl" noProof="0" err="1"/>
              <a:t>sint</a:t>
            </a:r>
            <a:r>
              <a:rPr lang="es-ES_tradnl" noProof="0"/>
              <a:t> </a:t>
            </a:r>
            <a:r>
              <a:rPr lang="es-ES_tradnl" noProof="0" err="1"/>
              <a:t>occaecat</a:t>
            </a:r>
            <a:r>
              <a:rPr lang="es-ES_tradnl" noProof="0"/>
              <a:t> </a:t>
            </a:r>
            <a:r>
              <a:rPr lang="es-ES_tradnl" noProof="0" err="1"/>
              <a:t>cupidatat</a:t>
            </a:r>
            <a:r>
              <a:rPr lang="es-ES_tradnl" noProof="0"/>
              <a:t> non </a:t>
            </a:r>
            <a:r>
              <a:rPr lang="es-ES_tradnl" noProof="0" err="1"/>
              <a:t>proident</a:t>
            </a:r>
            <a:r>
              <a:rPr lang="es-ES_tradnl" noProof="0"/>
              <a:t>, </a:t>
            </a:r>
            <a:r>
              <a:rPr lang="es-ES_tradnl" noProof="0" err="1"/>
              <a:t>sunt</a:t>
            </a:r>
            <a:r>
              <a:rPr lang="es-ES_tradnl" noProof="0"/>
              <a:t> in culpa </a:t>
            </a:r>
            <a:r>
              <a:rPr lang="es-ES_tradnl" noProof="0" err="1"/>
              <a:t>qui</a:t>
            </a:r>
            <a:r>
              <a:rPr lang="es-ES_tradnl" noProof="0"/>
              <a:t> </a:t>
            </a:r>
            <a:r>
              <a:rPr lang="es-ES_tradnl" noProof="0" err="1"/>
              <a:t>officia</a:t>
            </a:r>
            <a:r>
              <a:rPr lang="es-ES_tradnl" noProof="0"/>
              <a:t> </a:t>
            </a:r>
            <a:r>
              <a:rPr lang="es-ES_tradnl" noProof="0" err="1"/>
              <a:t>deserunt</a:t>
            </a:r>
            <a:r>
              <a:rPr lang="es-ES_tradnl" noProof="0"/>
              <a:t> </a:t>
            </a:r>
            <a:r>
              <a:rPr lang="es-ES_tradnl" noProof="0" err="1"/>
              <a:t>mollit</a:t>
            </a:r>
            <a:r>
              <a:rPr lang="es-ES_tradnl" noProof="0"/>
              <a:t> </a:t>
            </a:r>
            <a:r>
              <a:rPr lang="es-ES_tradnl" noProof="0" err="1"/>
              <a:t>anim</a:t>
            </a:r>
            <a:r>
              <a:rPr lang="es-ES_tradnl" noProof="0"/>
              <a:t> id </a:t>
            </a:r>
            <a:r>
              <a:rPr lang="es-ES_tradnl" noProof="0" err="1"/>
              <a:t>est</a:t>
            </a:r>
            <a:r>
              <a:rPr lang="es-ES_tradnl" noProof="0"/>
              <a:t> </a:t>
            </a:r>
            <a:r>
              <a:rPr lang="es-ES_tradnl" noProof="0" err="1"/>
              <a:t>laborum</a:t>
            </a:r>
            <a:r>
              <a:rPr lang="es-ES_tradnl" noProof="0"/>
              <a:t>.</a:t>
            </a:r>
          </a:p>
          <a:p>
            <a:pPr lvl="0"/>
            <a:endParaRPr lang="es-ES_tradnl" noProof="0"/>
          </a:p>
        </p:txBody>
      </p:sp>
      <p:sp>
        <p:nvSpPr>
          <p:cNvPr id="9" name="Slide Number Placeholder 13">
            <a:extLst>
              <a:ext uri="{FF2B5EF4-FFF2-40B4-BE49-F238E27FC236}">
                <a16:creationId xmlns:a16="http://schemas.microsoft.com/office/drawing/2014/main" id="{D656A406-0391-AC49-A94A-D808FEBB7FA6}"/>
              </a:ext>
            </a:extLst>
          </p:cNvPr>
          <p:cNvSpPr>
            <a:spLocks noGrp="1"/>
          </p:cNvSpPr>
          <p:nvPr>
            <p:ph type="sldNum" sz="quarter" idx="4"/>
          </p:nvPr>
        </p:nvSpPr>
        <p:spPr>
          <a:xfrm>
            <a:off x="11277601" y="6496375"/>
            <a:ext cx="398462" cy="148167"/>
          </a:xfrm>
          <a:prstGeom prst="rect">
            <a:avLst/>
          </a:prstGeom>
        </p:spPr>
        <p:txBody>
          <a:bodyPr vert="horz" lIns="0" tIns="0" rIns="0" bIns="0" rtlCol="0" anchor="ctr"/>
          <a:lstStyle>
            <a:lvl1pPr algn="r">
              <a:defRPr sz="900" b="0">
                <a:solidFill>
                  <a:schemeClr val="tx2"/>
                </a:solidFill>
                <a:latin typeface="Arial" panose="020B0604020202020204" pitchFamily="34" charset="0"/>
                <a:cs typeface="Arial" panose="020B0604020202020204" pitchFamily="34" charset="0"/>
              </a:defRPr>
            </a:lvl1pPr>
          </a:lstStyle>
          <a:p>
            <a:fld id="{C8A43965-4643-F643-A67C-D0741259ACA1}" type="slidenum">
              <a:rPr lang="en-GB" smtClean="0"/>
              <a:pPr/>
              <a:t>‹Nº›</a:t>
            </a:fld>
            <a:endParaRPr lang="en-GB"/>
          </a:p>
        </p:txBody>
      </p:sp>
    </p:spTree>
    <p:extLst>
      <p:ext uri="{BB962C8B-B14F-4D97-AF65-F5344CB8AC3E}">
        <p14:creationId xmlns:p14="http://schemas.microsoft.com/office/powerpoint/2010/main" val="39261051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Slides solo titul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E969FFF-44F1-B441-ADCB-DB86B4CE25B0}"/>
              </a:ext>
            </a:extLst>
          </p:cNvPr>
          <p:cNvSpPr>
            <a:spLocks noGrp="1"/>
          </p:cNvSpPr>
          <p:nvPr>
            <p:ph type="title" hasCustomPrompt="1"/>
          </p:nvPr>
        </p:nvSpPr>
        <p:spPr>
          <a:xfrm>
            <a:off x="515795" y="451912"/>
            <a:ext cx="8737535" cy="299878"/>
          </a:xfrm>
          <a:prstGeom prst="rect">
            <a:avLst/>
          </a:prstGeom>
        </p:spPr>
        <p:txBody>
          <a:bodyPr lIns="0" tIns="0" rIns="0" bIns="0"/>
          <a:lstStyle>
            <a:lvl1pPr>
              <a:defRPr lang="en-US" sz="2500" b="1" kern="1200" dirty="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s-ES_tradnl" noProof="0" err="1"/>
              <a:t>Click</a:t>
            </a:r>
            <a:r>
              <a:rPr lang="es-ES_tradnl" noProof="0"/>
              <a:t> para añadir título</a:t>
            </a:r>
            <a:endParaRPr lang="en-US"/>
          </a:p>
        </p:txBody>
      </p:sp>
      <p:sp>
        <p:nvSpPr>
          <p:cNvPr id="10" name="Text Placeholder 15">
            <a:extLst>
              <a:ext uri="{FF2B5EF4-FFF2-40B4-BE49-F238E27FC236}">
                <a16:creationId xmlns:a16="http://schemas.microsoft.com/office/drawing/2014/main" id="{5568E300-E591-A243-B822-77EFFD6A0BA7}"/>
              </a:ext>
            </a:extLst>
          </p:cNvPr>
          <p:cNvSpPr>
            <a:spLocks noGrp="1"/>
          </p:cNvSpPr>
          <p:nvPr>
            <p:ph type="body" sz="quarter" idx="14" hasCustomPrompt="1"/>
          </p:nvPr>
        </p:nvSpPr>
        <p:spPr>
          <a:xfrm>
            <a:off x="515795" y="1043356"/>
            <a:ext cx="8737535" cy="276565"/>
          </a:xfrm>
          <a:prstGeom prst="rect">
            <a:avLst/>
          </a:prstGeom>
        </p:spPr>
        <p:txBody>
          <a:bodyPr lIns="0" tIns="0" rIns="0" bIns="0"/>
          <a:lstStyle>
            <a:lvl1pPr marL="0" indent="0">
              <a:buNone/>
              <a:defRPr lang="en-US" sz="2000" b="0" kern="1200" dirty="0" smtClean="0">
                <a:solidFill>
                  <a:schemeClr val="accent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2pPr>
            <a:lvl3pPr marL="9144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3pPr>
            <a:lvl4pPr marL="1371600" indent="0">
              <a:buNone/>
              <a:defRPr lang="en-US" sz="2500" b="1" kern="1200" dirty="0" smtClean="0">
                <a:solidFill>
                  <a:schemeClr val="tx2"/>
                </a:solidFill>
                <a:latin typeface="Arial" panose="020B0604020202020204" pitchFamily="34" charset="0"/>
                <a:ea typeface="+mj-ea"/>
                <a:cs typeface="Arial" panose="020B0604020202020204" pitchFamily="34" charset="0"/>
              </a:defRPr>
            </a:lvl4pPr>
            <a:lvl5pPr marL="1828800" indent="0">
              <a:buNone/>
              <a:defRPr lang="en-GB" sz="2500" b="1" kern="1200" dirty="0">
                <a:solidFill>
                  <a:schemeClr val="tx2"/>
                </a:solidFill>
                <a:latin typeface="Arial" panose="020B0604020202020204" pitchFamily="34" charset="0"/>
                <a:ea typeface="+mj-ea"/>
                <a:cs typeface="Arial" panose="020B0604020202020204" pitchFamily="34" charset="0"/>
              </a:defRPr>
            </a:lvl5pPr>
          </a:lstStyle>
          <a:p>
            <a:pPr lvl="0"/>
            <a:r>
              <a:rPr lang="es-ES_tradnl" noProof="0" err="1"/>
              <a:t>Click</a:t>
            </a:r>
            <a:r>
              <a:rPr lang="es-ES_tradnl" noProof="0"/>
              <a:t> para añadir subtítulo</a:t>
            </a:r>
          </a:p>
        </p:txBody>
      </p:sp>
      <p:sp>
        <p:nvSpPr>
          <p:cNvPr id="11" name="Rectangle 10">
            <a:extLst>
              <a:ext uri="{FF2B5EF4-FFF2-40B4-BE49-F238E27FC236}">
                <a16:creationId xmlns:a16="http://schemas.microsoft.com/office/drawing/2014/main" id="{DC4818C5-27B5-6546-93CD-66AC42E9E1C2}"/>
              </a:ext>
            </a:extLst>
          </p:cNvPr>
          <p:cNvSpPr/>
          <p:nvPr userDrawn="1"/>
        </p:nvSpPr>
        <p:spPr>
          <a:xfrm>
            <a:off x="515795" y="866527"/>
            <a:ext cx="1080000" cy="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13">
            <a:extLst>
              <a:ext uri="{FF2B5EF4-FFF2-40B4-BE49-F238E27FC236}">
                <a16:creationId xmlns:a16="http://schemas.microsoft.com/office/drawing/2014/main" id="{7120BA35-F822-C24A-8D23-79281881283C}"/>
              </a:ext>
            </a:extLst>
          </p:cNvPr>
          <p:cNvSpPr>
            <a:spLocks noGrp="1"/>
          </p:cNvSpPr>
          <p:nvPr>
            <p:ph type="sldNum" sz="quarter" idx="4"/>
          </p:nvPr>
        </p:nvSpPr>
        <p:spPr>
          <a:xfrm>
            <a:off x="11277601" y="6496375"/>
            <a:ext cx="398462" cy="148167"/>
          </a:xfrm>
          <a:prstGeom prst="rect">
            <a:avLst/>
          </a:prstGeom>
        </p:spPr>
        <p:txBody>
          <a:bodyPr vert="horz" lIns="0" tIns="0" rIns="0" bIns="0" rtlCol="0" anchor="ctr"/>
          <a:lstStyle>
            <a:lvl1pPr algn="r">
              <a:defRPr sz="900" b="0">
                <a:solidFill>
                  <a:schemeClr val="tx2"/>
                </a:solidFill>
                <a:latin typeface="Arial" panose="020B0604020202020204" pitchFamily="34" charset="0"/>
                <a:cs typeface="Arial" panose="020B0604020202020204" pitchFamily="34" charset="0"/>
              </a:defRPr>
            </a:lvl1pPr>
          </a:lstStyle>
          <a:p>
            <a:fld id="{C8A43965-4643-F643-A67C-D0741259ACA1}" type="slidenum">
              <a:rPr lang="en-GB" smtClean="0"/>
              <a:pPr/>
              <a:t>‹Nº›</a:t>
            </a:fld>
            <a:endParaRPr lang="en-GB"/>
          </a:p>
        </p:txBody>
      </p:sp>
    </p:spTree>
    <p:extLst>
      <p:ext uri="{BB962C8B-B14F-4D97-AF65-F5344CB8AC3E}">
        <p14:creationId xmlns:p14="http://schemas.microsoft.com/office/powerpoint/2010/main" val="25183591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0_Blanco">
    <p:spTree>
      <p:nvGrpSpPr>
        <p:cNvPr id="1" name=""/>
        <p:cNvGrpSpPr/>
        <p:nvPr/>
      </p:nvGrpSpPr>
      <p:grpSpPr>
        <a:xfrm>
          <a:off x="0" y="0"/>
          <a:ext cx="0" cy="0"/>
          <a:chOff x="0" y="0"/>
          <a:chExt cx="0" cy="0"/>
        </a:xfrm>
      </p:grpSpPr>
      <p:sp>
        <p:nvSpPr>
          <p:cNvPr id="3" name="Slide Number Placeholder 13">
            <a:extLst>
              <a:ext uri="{FF2B5EF4-FFF2-40B4-BE49-F238E27FC236}">
                <a16:creationId xmlns:a16="http://schemas.microsoft.com/office/drawing/2014/main" id="{CC9FDD76-4BC7-4043-8168-CC5E840C9A2F}"/>
              </a:ext>
            </a:extLst>
          </p:cNvPr>
          <p:cNvSpPr>
            <a:spLocks noGrp="1"/>
          </p:cNvSpPr>
          <p:nvPr>
            <p:ph type="sldNum" sz="quarter" idx="4"/>
          </p:nvPr>
        </p:nvSpPr>
        <p:spPr>
          <a:xfrm>
            <a:off x="11277601" y="6496375"/>
            <a:ext cx="398462" cy="148167"/>
          </a:xfrm>
          <a:prstGeom prst="rect">
            <a:avLst/>
          </a:prstGeom>
        </p:spPr>
        <p:txBody>
          <a:bodyPr vert="horz" lIns="0" tIns="0" rIns="0" bIns="0" rtlCol="0" anchor="ctr"/>
          <a:lstStyle>
            <a:lvl1pPr algn="r">
              <a:defRPr sz="900" b="0">
                <a:solidFill>
                  <a:schemeClr val="tx2"/>
                </a:solidFill>
                <a:latin typeface="Arial" panose="020B0604020202020204" pitchFamily="34" charset="0"/>
                <a:cs typeface="Arial" panose="020B0604020202020204" pitchFamily="34" charset="0"/>
              </a:defRPr>
            </a:lvl1pPr>
          </a:lstStyle>
          <a:p>
            <a:fld id="{C8A43965-4643-F643-A67C-D0741259ACA1}" type="slidenum">
              <a:rPr lang="en-GB" smtClean="0"/>
              <a:pPr/>
              <a:t>‹Nº›</a:t>
            </a:fld>
            <a:endParaRPr lang="en-GB"/>
          </a:p>
        </p:txBody>
      </p:sp>
    </p:spTree>
    <p:extLst>
      <p:ext uri="{BB962C8B-B14F-4D97-AF65-F5344CB8AC3E}">
        <p14:creationId xmlns:p14="http://schemas.microsoft.com/office/powerpoint/2010/main" val="1916005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1_Fi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F1EE0F-A474-7842-868B-506FCA0F874A}"/>
              </a:ext>
            </a:extLst>
          </p:cNvPr>
          <p:cNvSpPr/>
          <p:nvPr/>
        </p:nvSpPr>
        <p:spPr>
          <a:xfrm>
            <a:off x="-235058" y="-189854"/>
            <a:ext cx="12662116" cy="72377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491185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303A95-2301-7D7D-1F35-81BEA715B1C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0D0AD4F9-A24C-5768-5993-6F505039AF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1B26A05-4990-5C65-5C0E-74A069C81A4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texto 4">
            <a:extLst>
              <a:ext uri="{FF2B5EF4-FFF2-40B4-BE49-F238E27FC236}">
                <a16:creationId xmlns:a16="http://schemas.microsoft.com/office/drawing/2014/main" id="{B890F9CD-8A40-BAF3-F82C-E6F42CACFD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B81F627-0BED-BF80-311E-EEC1003D69B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7" name="Marcador de fecha 6">
            <a:extLst>
              <a:ext uri="{FF2B5EF4-FFF2-40B4-BE49-F238E27FC236}">
                <a16:creationId xmlns:a16="http://schemas.microsoft.com/office/drawing/2014/main" id="{5BD95263-5F75-9065-C15B-30685A9422A9}"/>
              </a:ext>
            </a:extLst>
          </p:cNvPr>
          <p:cNvSpPr>
            <a:spLocks noGrp="1"/>
          </p:cNvSpPr>
          <p:nvPr>
            <p:ph type="dt" sz="half" idx="10"/>
          </p:nvPr>
        </p:nvSpPr>
        <p:spPr/>
        <p:txBody>
          <a:bodyPr/>
          <a:lstStyle/>
          <a:p>
            <a:fld id="{25E989E0-28E5-3A40-968E-E43A47EE3BDA}" type="datetimeFigureOut">
              <a:rPr lang="es-ES_tradnl" smtClean="0"/>
              <a:t>23/04/2026</a:t>
            </a:fld>
            <a:endParaRPr lang="es-ES_tradnl"/>
          </a:p>
        </p:txBody>
      </p:sp>
      <p:sp>
        <p:nvSpPr>
          <p:cNvPr id="8" name="Marcador de pie de página 7">
            <a:extLst>
              <a:ext uri="{FF2B5EF4-FFF2-40B4-BE49-F238E27FC236}">
                <a16:creationId xmlns:a16="http://schemas.microsoft.com/office/drawing/2014/main" id="{51B236EE-80DB-49D9-B4A9-903CFEE9D352}"/>
              </a:ext>
            </a:extLst>
          </p:cNvPr>
          <p:cNvSpPr>
            <a:spLocks noGrp="1"/>
          </p:cNvSpPr>
          <p:nvPr>
            <p:ph type="ftr" sz="quarter" idx="11"/>
          </p:nvPr>
        </p:nvSpPr>
        <p:spPr/>
        <p:txBody>
          <a:bodyPr/>
          <a:lstStyle/>
          <a:p>
            <a:endParaRPr lang="es-ES_tradnl"/>
          </a:p>
        </p:txBody>
      </p:sp>
      <p:sp>
        <p:nvSpPr>
          <p:cNvPr id="9" name="Marcador de número de diapositiva 8">
            <a:extLst>
              <a:ext uri="{FF2B5EF4-FFF2-40B4-BE49-F238E27FC236}">
                <a16:creationId xmlns:a16="http://schemas.microsoft.com/office/drawing/2014/main" id="{8116B6E6-D68B-741B-4024-E79EF7622DFC}"/>
              </a:ext>
            </a:extLst>
          </p:cNvPr>
          <p:cNvSpPr>
            <a:spLocks noGrp="1"/>
          </p:cNvSpPr>
          <p:nvPr>
            <p:ph type="sldNum" sz="quarter" idx="12"/>
          </p:nvPr>
        </p:nvSpPr>
        <p:spPr/>
        <p:txBody>
          <a:bodyPr/>
          <a:lstStyle/>
          <a:p>
            <a:fld id="{4C56A599-0B2D-2442-952A-9188FCC6616E}" type="slidenum">
              <a:rPr lang="es-ES_tradnl" smtClean="0"/>
              <a:t>‹Nº›</a:t>
            </a:fld>
            <a:endParaRPr lang="es-ES_tradnl"/>
          </a:p>
        </p:txBody>
      </p:sp>
    </p:spTree>
    <p:extLst>
      <p:ext uri="{BB962C8B-B14F-4D97-AF65-F5344CB8AC3E}">
        <p14:creationId xmlns:p14="http://schemas.microsoft.com/office/powerpoint/2010/main" val="420728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24F276-FA51-A052-C9DC-1327A49186CA}"/>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fecha 2">
            <a:extLst>
              <a:ext uri="{FF2B5EF4-FFF2-40B4-BE49-F238E27FC236}">
                <a16:creationId xmlns:a16="http://schemas.microsoft.com/office/drawing/2014/main" id="{D8B39097-134A-5B97-DEC0-4A83901AE1EB}"/>
              </a:ext>
            </a:extLst>
          </p:cNvPr>
          <p:cNvSpPr>
            <a:spLocks noGrp="1"/>
          </p:cNvSpPr>
          <p:nvPr>
            <p:ph type="dt" sz="half" idx="10"/>
          </p:nvPr>
        </p:nvSpPr>
        <p:spPr/>
        <p:txBody>
          <a:bodyPr/>
          <a:lstStyle/>
          <a:p>
            <a:fld id="{25E989E0-28E5-3A40-968E-E43A47EE3BDA}" type="datetimeFigureOut">
              <a:rPr lang="es-ES_tradnl" smtClean="0"/>
              <a:t>23/04/2026</a:t>
            </a:fld>
            <a:endParaRPr lang="es-ES_tradnl"/>
          </a:p>
        </p:txBody>
      </p:sp>
      <p:sp>
        <p:nvSpPr>
          <p:cNvPr id="4" name="Marcador de pie de página 3">
            <a:extLst>
              <a:ext uri="{FF2B5EF4-FFF2-40B4-BE49-F238E27FC236}">
                <a16:creationId xmlns:a16="http://schemas.microsoft.com/office/drawing/2014/main" id="{54539800-C6B9-1697-1B71-6D2BC4E05DDC}"/>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1483D224-7B21-0F5C-1E90-6DFA934CFAA6}"/>
              </a:ext>
            </a:extLst>
          </p:cNvPr>
          <p:cNvSpPr>
            <a:spLocks noGrp="1"/>
          </p:cNvSpPr>
          <p:nvPr>
            <p:ph type="sldNum" sz="quarter" idx="12"/>
          </p:nvPr>
        </p:nvSpPr>
        <p:spPr/>
        <p:txBody>
          <a:bodyPr/>
          <a:lstStyle/>
          <a:p>
            <a:fld id="{4C56A599-0B2D-2442-952A-9188FCC6616E}" type="slidenum">
              <a:rPr lang="es-ES_tradnl" smtClean="0"/>
              <a:t>‹Nº›</a:t>
            </a:fld>
            <a:endParaRPr lang="es-ES_tradnl"/>
          </a:p>
        </p:txBody>
      </p:sp>
    </p:spTree>
    <p:extLst>
      <p:ext uri="{BB962C8B-B14F-4D97-AF65-F5344CB8AC3E}">
        <p14:creationId xmlns:p14="http://schemas.microsoft.com/office/powerpoint/2010/main" val="66744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313450F-A206-1314-20F9-37BB3B0767CC}"/>
              </a:ext>
            </a:extLst>
          </p:cNvPr>
          <p:cNvSpPr>
            <a:spLocks noGrp="1"/>
          </p:cNvSpPr>
          <p:nvPr>
            <p:ph type="dt" sz="half" idx="10"/>
          </p:nvPr>
        </p:nvSpPr>
        <p:spPr/>
        <p:txBody>
          <a:bodyPr/>
          <a:lstStyle/>
          <a:p>
            <a:fld id="{25E989E0-28E5-3A40-968E-E43A47EE3BDA}" type="datetimeFigureOut">
              <a:rPr lang="es-ES_tradnl" smtClean="0"/>
              <a:t>23/04/2026</a:t>
            </a:fld>
            <a:endParaRPr lang="es-ES_tradnl"/>
          </a:p>
        </p:txBody>
      </p:sp>
      <p:sp>
        <p:nvSpPr>
          <p:cNvPr id="3" name="Marcador de pie de página 2">
            <a:extLst>
              <a:ext uri="{FF2B5EF4-FFF2-40B4-BE49-F238E27FC236}">
                <a16:creationId xmlns:a16="http://schemas.microsoft.com/office/drawing/2014/main" id="{8C9BE5B7-5591-1310-09BA-AA22C8E29A28}"/>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C3AE98F5-595A-5510-75C7-ECC3D92F4C7A}"/>
              </a:ext>
            </a:extLst>
          </p:cNvPr>
          <p:cNvSpPr>
            <a:spLocks noGrp="1"/>
          </p:cNvSpPr>
          <p:nvPr>
            <p:ph type="sldNum" sz="quarter" idx="12"/>
          </p:nvPr>
        </p:nvSpPr>
        <p:spPr/>
        <p:txBody>
          <a:bodyPr/>
          <a:lstStyle/>
          <a:p>
            <a:fld id="{4C56A599-0B2D-2442-952A-9188FCC6616E}" type="slidenum">
              <a:rPr lang="es-ES_tradnl" smtClean="0"/>
              <a:t>‹Nº›</a:t>
            </a:fld>
            <a:endParaRPr lang="es-ES_tradnl"/>
          </a:p>
        </p:txBody>
      </p:sp>
    </p:spTree>
    <p:extLst>
      <p:ext uri="{BB962C8B-B14F-4D97-AF65-F5344CB8AC3E}">
        <p14:creationId xmlns:p14="http://schemas.microsoft.com/office/powerpoint/2010/main" val="3304316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13575A-BD99-BB0A-A3DC-DB3FEE976B1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6FED2EEE-311F-F225-A35A-04B7DDDDF8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texto 3">
            <a:extLst>
              <a:ext uri="{FF2B5EF4-FFF2-40B4-BE49-F238E27FC236}">
                <a16:creationId xmlns:a16="http://schemas.microsoft.com/office/drawing/2014/main" id="{44789B10-15F9-D93F-0DCB-6D5E71332F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2F1CC5F-5ED1-5CCA-4D81-2FD9A6C1BF50}"/>
              </a:ext>
            </a:extLst>
          </p:cNvPr>
          <p:cNvSpPr>
            <a:spLocks noGrp="1"/>
          </p:cNvSpPr>
          <p:nvPr>
            <p:ph type="dt" sz="half" idx="10"/>
          </p:nvPr>
        </p:nvSpPr>
        <p:spPr/>
        <p:txBody>
          <a:bodyPr/>
          <a:lstStyle/>
          <a:p>
            <a:fld id="{25E989E0-28E5-3A40-968E-E43A47EE3BDA}" type="datetimeFigureOut">
              <a:rPr lang="es-ES_tradnl" smtClean="0"/>
              <a:t>23/04/2026</a:t>
            </a:fld>
            <a:endParaRPr lang="es-ES_tradnl"/>
          </a:p>
        </p:txBody>
      </p:sp>
      <p:sp>
        <p:nvSpPr>
          <p:cNvPr id="6" name="Marcador de pie de página 5">
            <a:extLst>
              <a:ext uri="{FF2B5EF4-FFF2-40B4-BE49-F238E27FC236}">
                <a16:creationId xmlns:a16="http://schemas.microsoft.com/office/drawing/2014/main" id="{9C1987CE-460D-6922-F554-3D5C82C3A003}"/>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D91CF0D2-6338-28E1-3786-82A3647657D8}"/>
              </a:ext>
            </a:extLst>
          </p:cNvPr>
          <p:cNvSpPr>
            <a:spLocks noGrp="1"/>
          </p:cNvSpPr>
          <p:nvPr>
            <p:ph type="sldNum" sz="quarter" idx="12"/>
          </p:nvPr>
        </p:nvSpPr>
        <p:spPr/>
        <p:txBody>
          <a:bodyPr/>
          <a:lstStyle/>
          <a:p>
            <a:fld id="{4C56A599-0B2D-2442-952A-9188FCC6616E}" type="slidenum">
              <a:rPr lang="es-ES_tradnl" smtClean="0"/>
              <a:t>‹Nº›</a:t>
            </a:fld>
            <a:endParaRPr lang="es-ES_tradnl"/>
          </a:p>
        </p:txBody>
      </p:sp>
    </p:spTree>
    <p:extLst>
      <p:ext uri="{BB962C8B-B14F-4D97-AF65-F5344CB8AC3E}">
        <p14:creationId xmlns:p14="http://schemas.microsoft.com/office/powerpoint/2010/main" val="308019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B90CE9-3FE0-09BE-A526-60EE332E2C1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S_tradnl"/>
          </a:p>
        </p:txBody>
      </p:sp>
      <p:sp>
        <p:nvSpPr>
          <p:cNvPr id="3" name="Marcador de posición de imagen 2">
            <a:extLst>
              <a:ext uri="{FF2B5EF4-FFF2-40B4-BE49-F238E27FC236}">
                <a16:creationId xmlns:a16="http://schemas.microsoft.com/office/drawing/2014/main" id="{88407633-5144-4DAC-EB41-8304675151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a:extLst>
              <a:ext uri="{FF2B5EF4-FFF2-40B4-BE49-F238E27FC236}">
                <a16:creationId xmlns:a16="http://schemas.microsoft.com/office/drawing/2014/main" id="{11454B4B-84EF-272A-0309-744D7835D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257FECA-403A-5C71-FEDD-C942D2F3FDEA}"/>
              </a:ext>
            </a:extLst>
          </p:cNvPr>
          <p:cNvSpPr>
            <a:spLocks noGrp="1"/>
          </p:cNvSpPr>
          <p:nvPr>
            <p:ph type="dt" sz="half" idx="10"/>
          </p:nvPr>
        </p:nvSpPr>
        <p:spPr/>
        <p:txBody>
          <a:bodyPr/>
          <a:lstStyle/>
          <a:p>
            <a:fld id="{25E989E0-28E5-3A40-968E-E43A47EE3BDA}" type="datetimeFigureOut">
              <a:rPr lang="es-ES_tradnl" smtClean="0"/>
              <a:t>23/04/2026</a:t>
            </a:fld>
            <a:endParaRPr lang="es-ES_tradnl"/>
          </a:p>
        </p:txBody>
      </p:sp>
      <p:sp>
        <p:nvSpPr>
          <p:cNvPr id="6" name="Marcador de pie de página 5">
            <a:extLst>
              <a:ext uri="{FF2B5EF4-FFF2-40B4-BE49-F238E27FC236}">
                <a16:creationId xmlns:a16="http://schemas.microsoft.com/office/drawing/2014/main" id="{E4EE1649-1D58-786B-2030-7CFAF30C5955}"/>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1EABC5AB-31C6-323B-3183-3A91E9931179}"/>
              </a:ext>
            </a:extLst>
          </p:cNvPr>
          <p:cNvSpPr>
            <a:spLocks noGrp="1"/>
          </p:cNvSpPr>
          <p:nvPr>
            <p:ph type="sldNum" sz="quarter" idx="12"/>
          </p:nvPr>
        </p:nvSpPr>
        <p:spPr/>
        <p:txBody>
          <a:bodyPr/>
          <a:lstStyle/>
          <a:p>
            <a:fld id="{4C56A599-0B2D-2442-952A-9188FCC6616E}" type="slidenum">
              <a:rPr lang="es-ES_tradnl" smtClean="0"/>
              <a:t>‹Nº›</a:t>
            </a:fld>
            <a:endParaRPr lang="es-ES_tradnl"/>
          </a:p>
        </p:txBody>
      </p:sp>
    </p:spTree>
    <p:extLst>
      <p:ext uri="{BB962C8B-B14F-4D97-AF65-F5344CB8AC3E}">
        <p14:creationId xmlns:p14="http://schemas.microsoft.com/office/powerpoint/2010/main" val="2197681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54F85E9-B091-B603-9078-261B9E66BC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2B10A33D-01CD-12A2-57A3-F039301155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4657F34B-FEFE-2AE1-61B9-F773987AA9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E989E0-28E5-3A40-968E-E43A47EE3BDA}" type="datetimeFigureOut">
              <a:rPr lang="es-ES_tradnl" smtClean="0"/>
              <a:t>23/04/2026</a:t>
            </a:fld>
            <a:endParaRPr lang="es-ES_tradnl"/>
          </a:p>
        </p:txBody>
      </p:sp>
      <p:sp>
        <p:nvSpPr>
          <p:cNvPr id="5" name="Marcador de pie de página 4">
            <a:extLst>
              <a:ext uri="{FF2B5EF4-FFF2-40B4-BE49-F238E27FC236}">
                <a16:creationId xmlns:a16="http://schemas.microsoft.com/office/drawing/2014/main" id="{84FF2F83-F26E-314D-85B7-197A90B875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A6E95CE7-8223-3C12-C25A-09090CE6F2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56A599-0B2D-2442-952A-9188FCC6616E}" type="slidenum">
              <a:rPr lang="es-ES_tradnl" smtClean="0"/>
              <a:t>‹Nº›</a:t>
            </a:fld>
            <a:endParaRPr lang="es-ES_tradnl"/>
          </a:p>
        </p:txBody>
      </p:sp>
    </p:spTree>
    <p:extLst>
      <p:ext uri="{BB962C8B-B14F-4D97-AF65-F5344CB8AC3E}">
        <p14:creationId xmlns:p14="http://schemas.microsoft.com/office/powerpoint/2010/main" val="3416542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3" y="365127"/>
            <a:ext cx="10515600" cy="1325563"/>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838203" y="1825625"/>
            <a:ext cx="10515600" cy="43513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7F75B078-B05B-1D43-AA1F-02CD1901AC25}" type="datetimeFigureOut">
              <a:rPr lang="es-ES_tradnl" smtClean="0">
                <a:solidFill>
                  <a:prstClr val="black">
                    <a:tint val="75000"/>
                  </a:prstClr>
                </a:solidFill>
              </a:rPr>
              <a:pPr defTabSz="685800">
                <a:defRPr/>
              </a:pPr>
              <a:t>23/04/2026</a:t>
            </a:fld>
            <a:endParaRPr lang="es-ES_tradnl">
              <a:solidFill>
                <a:prstClr val="black">
                  <a:tint val="75000"/>
                </a:prstClr>
              </a:solidFill>
            </a:endParaRPr>
          </a:p>
        </p:txBody>
      </p:sp>
      <p:sp>
        <p:nvSpPr>
          <p:cNvPr id="5" name="Marcador de pie de página 4"/>
          <p:cNvSpPr>
            <a:spLocks noGrp="1"/>
          </p:cNvSpPr>
          <p:nvPr>
            <p:ph type="ftr" sz="quarter" idx="3"/>
          </p:nvPr>
        </p:nvSpPr>
        <p:spPr>
          <a:xfrm>
            <a:off x="4038603" y="6356353"/>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s-ES_tradnl">
              <a:solidFill>
                <a:prstClr val="black">
                  <a:tint val="75000"/>
                </a:prstClr>
              </a:solidFill>
            </a:endParaRPr>
          </a:p>
        </p:txBody>
      </p:sp>
      <p:sp>
        <p:nvSpPr>
          <p:cNvPr id="6" name="Marcador de número de diapositiva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97D48CEF-E961-494B-891C-78D8E3247676}" type="slidenum">
              <a:rPr lang="es-ES_tradnl" smtClean="0">
                <a:solidFill>
                  <a:prstClr val="black">
                    <a:tint val="75000"/>
                  </a:prstClr>
                </a:solidFill>
              </a:rPr>
              <a:pPr defTabSz="685800">
                <a:defRPr/>
              </a:pPr>
              <a:t>‹Nº›</a:t>
            </a:fld>
            <a:endParaRPr lang="es-ES_tradnl">
              <a:solidFill>
                <a:prstClr val="black">
                  <a:tint val="75000"/>
                </a:prstClr>
              </a:solidFill>
            </a:endParaRPr>
          </a:p>
        </p:txBody>
      </p:sp>
    </p:spTree>
    <p:extLst>
      <p:ext uri="{BB962C8B-B14F-4D97-AF65-F5344CB8AC3E}">
        <p14:creationId xmlns:p14="http://schemas.microsoft.com/office/powerpoint/2010/main" val="49158936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68580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3" indent="-171453" algn="l" defTabSz="685808" rtl="0" eaLnBrk="1" latinLnBrk="0" hangingPunct="1">
        <a:lnSpc>
          <a:spcPct val="90000"/>
        </a:lnSpc>
        <a:spcBef>
          <a:spcPts val="751"/>
        </a:spcBef>
        <a:buFont typeface="Arial"/>
        <a:buChar char="•"/>
        <a:defRPr sz="2100" kern="1200">
          <a:solidFill>
            <a:schemeClr val="tx1"/>
          </a:solidFill>
          <a:latin typeface="+mn-lt"/>
          <a:ea typeface="+mn-ea"/>
          <a:cs typeface="+mn-cs"/>
        </a:defRPr>
      </a:lvl1pPr>
      <a:lvl2pPr marL="514357" indent="-171453" algn="l" defTabSz="685808"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61" indent="-171453" algn="l" defTabSz="685808"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66" indent="-171453" algn="l" defTabSz="685808" rtl="0" eaLnBrk="1" latinLnBrk="0" hangingPunct="1">
        <a:lnSpc>
          <a:spcPct val="90000"/>
        </a:lnSpc>
        <a:spcBef>
          <a:spcPts val="375"/>
        </a:spcBef>
        <a:buFont typeface="Arial"/>
        <a:buChar char="•"/>
        <a:defRPr sz="1351" kern="1200">
          <a:solidFill>
            <a:schemeClr val="tx1"/>
          </a:solidFill>
          <a:latin typeface="+mn-lt"/>
          <a:ea typeface="+mn-ea"/>
          <a:cs typeface="+mn-cs"/>
        </a:defRPr>
      </a:lvl4pPr>
      <a:lvl5pPr marL="1543070" indent="-171453" algn="l" defTabSz="685808" rtl="0" eaLnBrk="1" latinLnBrk="0" hangingPunct="1">
        <a:lnSpc>
          <a:spcPct val="90000"/>
        </a:lnSpc>
        <a:spcBef>
          <a:spcPts val="375"/>
        </a:spcBef>
        <a:buFont typeface="Arial"/>
        <a:buChar char="•"/>
        <a:defRPr sz="1351" kern="1200">
          <a:solidFill>
            <a:schemeClr val="tx1"/>
          </a:solidFill>
          <a:latin typeface="+mn-lt"/>
          <a:ea typeface="+mn-ea"/>
          <a:cs typeface="+mn-cs"/>
        </a:defRPr>
      </a:lvl5pPr>
      <a:lvl6pPr marL="1885974" indent="-171453" algn="l" defTabSz="685808"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879" indent="-171453" algn="l" defTabSz="685808"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783" indent="-171453" algn="l" defTabSz="685808"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687" indent="-171453" algn="l" defTabSz="685808" rtl="0" eaLnBrk="1" latinLnBrk="0" hangingPunct="1">
        <a:lnSpc>
          <a:spcPct val="90000"/>
        </a:lnSpc>
        <a:spcBef>
          <a:spcPts val="375"/>
        </a:spcBef>
        <a:buFont typeface="Arial"/>
        <a:buChar char="•"/>
        <a:defRPr sz="1351" kern="1200">
          <a:solidFill>
            <a:schemeClr val="tx1"/>
          </a:solidFill>
          <a:latin typeface="+mn-lt"/>
          <a:ea typeface="+mn-ea"/>
          <a:cs typeface="+mn-cs"/>
        </a:defRPr>
      </a:lvl9pPr>
    </p:bodyStyle>
    <p:otherStyle>
      <a:defPPr>
        <a:defRPr lang="es-ES_tradnl"/>
      </a:defPPr>
      <a:lvl1pPr marL="0" algn="l" defTabSz="685808" rtl="0" eaLnBrk="1" latinLnBrk="0" hangingPunct="1">
        <a:defRPr sz="1351" kern="1200">
          <a:solidFill>
            <a:schemeClr val="tx1"/>
          </a:solidFill>
          <a:latin typeface="+mn-lt"/>
          <a:ea typeface="+mn-ea"/>
          <a:cs typeface="+mn-cs"/>
        </a:defRPr>
      </a:lvl1pPr>
      <a:lvl2pPr marL="342905" algn="l" defTabSz="685808" rtl="0" eaLnBrk="1" latinLnBrk="0" hangingPunct="1">
        <a:defRPr sz="1351" kern="1200">
          <a:solidFill>
            <a:schemeClr val="tx1"/>
          </a:solidFill>
          <a:latin typeface="+mn-lt"/>
          <a:ea typeface="+mn-ea"/>
          <a:cs typeface="+mn-cs"/>
        </a:defRPr>
      </a:lvl2pPr>
      <a:lvl3pPr marL="685808" algn="l" defTabSz="685808" rtl="0" eaLnBrk="1" latinLnBrk="0" hangingPunct="1">
        <a:defRPr sz="1351" kern="1200">
          <a:solidFill>
            <a:schemeClr val="tx1"/>
          </a:solidFill>
          <a:latin typeface="+mn-lt"/>
          <a:ea typeface="+mn-ea"/>
          <a:cs typeface="+mn-cs"/>
        </a:defRPr>
      </a:lvl3pPr>
      <a:lvl4pPr marL="1028713" algn="l" defTabSz="685808" rtl="0" eaLnBrk="1" latinLnBrk="0" hangingPunct="1">
        <a:defRPr sz="1351" kern="1200">
          <a:solidFill>
            <a:schemeClr val="tx1"/>
          </a:solidFill>
          <a:latin typeface="+mn-lt"/>
          <a:ea typeface="+mn-ea"/>
          <a:cs typeface="+mn-cs"/>
        </a:defRPr>
      </a:lvl4pPr>
      <a:lvl5pPr marL="1371617" algn="l" defTabSz="685808" rtl="0" eaLnBrk="1" latinLnBrk="0" hangingPunct="1">
        <a:defRPr sz="1351" kern="1200">
          <a:solidFill>
            <a:schemeClr val="tx1"/>
          </a:solidFill>
          <a:latin typeface="+mn-lt"/>
          <a:ea typeface="+mn-ea"/>
          <a:cs typeface="+mn-cs"/>
        </a:defRPr>
      </a:lvl5pPr>
      <a:lvl6pPr marL="1714522" algn="l" defTabSz="685808" rtl="0" eaLnBrk="1" latinLnBrk="0" hangingPunct="1">
        <a:defRPr sz="1351" kern="1200">
          <a:solidFill>
            <a:schemeClr val="tx1"/>
          </a:solidFill>
          <a:latin typeface="+mn-lt"/>
          <a:ea typeface="+mn-ea"/>
          <a:cs typeface="+mn-cs"/>
        </a:defRPr>
      </a:lvl6pPr>
      <a:lvl7pPr marL="2057426" algn="l" defTabSz="685808" rtl="0" eaLnBrk="1" latinLnBrk="0" hangingPunct="1">
        <a:defRPr sz="1351" kern="1200">
          <a:solidFill>
            <a:schemeClr val="tx1"/>
          </a:solidFill>
          <a:latin typeface="+mn-lt"/>
          <a:ea typeface="+mn-ea"/>
          <a:cs typeface="+mn-cs"/>
        </a:defRPr>
      </a:lvl7pPr>
      <a:lvl8pPr marL="2400330" algn="l" defTabSz="685808" rtl="0" eaLnBrk="1" latinLnBrk="0" hangingPunct="1">
        <a:defRPr sz="1351" kern="1200">
          <a:solidFill>
            <a:schemeClr val="tx1"/>
          </a:solidFill>
          <a:latin typeface="+mn-lt"/>
          <a:ea typeface="+mn-ea"/>
          <a:cs typeface="+mn-cs"/>
        </a:defRPr>
      </a:lvl8pPr>
      <a:lvl9pPr marL="2743235" algn="l" defTabSz="685808"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pPr eaLnBrk="1" latinLnBrk="0" hangingPunct="1"/>
            <a:r>
              <a:rPr kumimoji="0" lang="es-ES"/>
              <a:t>Haga clic para modificar el estilo de título del patrón</a:t>
            </a:r>
            <a:endParaRPr kumimoji="0"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latinLnBrk="0" hangingPunct="1">
              <a:defRPr kumimoji="0" lang="es-ES" sz="1200">
                <a:solidFill>
                  <a:schemeClr val="tx1">
                    <a:tint val="75000"/>
                  </a:schemeClr>
                </a:solidFill>
              </a:defRPr>
            </a:lvl1pPr>
          </a:lstStyle>
          <a:p>
            <a:fld id="{A258050E-B668-4FA7-85AD-C750C80A6E9B}" type="datetimeFigureOut">
              <a:pPr/>
              <a:t>23/04/2026</a:t>
            </a:fld>
            <a:endParaRPr kumimoji="0" lang="es-E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latinLnBrk="0" hangingPunct="1">
              <a:defRPr kumimoji="0" lang="es-ES" sz="1200">
                <a:solidFill>
                  <a:schemeClr val="tx1">
                    <a:tint val="75000"/>
                  </a:schemeClr>
                </a:solidFill>
              </a:defRPr>
            </a:lvl1pPr>
          </a:lstStyle>
          <a:p>
            <a:endParaRPr kumimoji="0" lang="es-E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latinLnBrk="0" hangingPunct="1">
              <a:defRPr kumimoji="0" lang="es-ES" sz="1200">
                <a:solidFill>
                  <a:schemeClr val="tx1">
                    <a:tint val="75000"/>
                  </a:schemeClr>
                </a:solidFill>
              </a:defRPr>
            </a:lvl1pPr>
          </a:lstStyle>
          <a:p>
            <a:fld id="{240D5ECE-8B49-45CD-BE81-EF81920D1969}" type="slidenum">
              <a:pPr/>
              <a:t>‹Nº›</a:t>
            </a:fld>
            <a:endParaRPr kumimoji="0" lang="es-E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Tree>
    <p:extLst>
      <p:ext uri="{BB962C8B-B14F-4D97-AF65-F5344CB8AC3E}">
        <p14:creationId xmlns:p14="http://schemas.microsoft.com/office/powerpoint/2010/main" val="373954178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ctr" defTabSz="914400" rtl="0" eaLnBrk="1" latinLnBrk="0" hangingPunct="1">
        <a:spcBef>
          <a:spcPct val="0"/>
        </a:spcBef>
        <a:buNone/>
        <a:defRPr kumimoji="0" lang="es-ES"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0" lang="es-ES"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0" lang="es-ES"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lang="es-ES"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9pPr>
    </p:bodyStyle>
    <p:otherStyle>
      <a:defPPr>
        <a:defRPr kumimoji="0" lang="es-ES"/>
      </a:defPPr>
      <a:lvl1pPr marL="0" algn="l" defTabSz="914400" rtl="0" eaLnBrk="1" latinLnBrk="0" hangingPunct="1">
        <a:defRPr kumimoji="0" lang="es-ES" sz="1800" kern="1200">
          <a:solidFill>
            <a:schemeClr val="tx1"/>
          </a:solidFill>
          <a:latin typeface="+mn-lt"/>
          <a:ea typeface="+mn-ea"/>
          <a:cs typeface="+mn-cs"/>
        </a:defRPr>
      </a:lvl1pPr>
      <a:lvl2pPr marL="457200" algn="l" defTabSz="914400" rtl="0" eaLnBrk="1" latinLnBrk="0" hangingPunct="1">
        <a:defRPr kumimoji="0" lang="es-ES" sz="1800" kern="1200">
          <a:solidFill>
            <a:schemeClr val="tx1"/>
          </a:solidFill>
          <a:latin typeface="+mn-lt"/>
          <a:ea typeface="+mn-ea"/>
          <a:cs typeface="+mn-cs"/>
        </a:defRPr>
      </a:lvl2pPr>
      <a:lvl3pPr marL="914400" algn="l" defTabSz="914400" rtl="0" eaLnBrk="1" latinLnBrk="0" hangingPunct="1">
        <a:defRPr kumimoji="0" lang="es-ES" sz="1800" kern="1200">
          <a:solidFill>
            <a:schemeClr val="tx1"/>
          </a:solidFill>
          <a:latin typeface="+mn-lt"/>
          <a:ea typeface="+mn-ea"/>
          <a:cs typeface="+mn-cs"/>
        </a:defRPr>
      </a:lvl3pPr>
      <a:lvl4pPr marL="1371600" algn="l" defTabSz="914400" rtl="0" eaLnBrk="1" latinLnBrk="0" hangingPunct="1">
        <a:defRPr kumimoji="0" lang="es-ES" sz="1800" kern="1200">
          <a:solidFill>
            <a:schemeClr val="tx1"/>
          </a:solidFill>
          <a:latin typeface="+mn-lt"/>
          <a:ea typeface="+mn-ea"/>
          <a:cs typeface="+mn-cs"/>
        </a:defRPr>
      </a:lvl4pPr>
      <a:lvl5pPr marL="1828800" algn="l" defTabSz="914400" rtl="0" eaLnBrk="1" latinLnBrk="0" hangingPunct="1">
        <a:defRPr kumimoji="0" lang="es-ES" sz="1800" kern="1200">
          <a:solidFill>
            <a:schemeClr val="tx1"/>
          </a:solidFill>
          <a:latin typeface="+mn-lt"/>
          <a:ea typeface="+mn-ea"/>
          <a:cs typeface="+mn-cs"/>
        </a:defRPr>
      </a:lvl5pPr>
      <a:lvl6pPr marL="2286000" algn="l" defTabSz="914400" rtl="0" eaLnBrk="1" latinLnBrk="0" hangingPunct="1">
        <a:defRPr kumimoji="0" lang="es-ES" sz="1800" kern="1200">
          <a:solidFill>
            <a:schemeClr val="tx1"/>
          </a:solidFill>
          <a:latin typeface="+mn-lt"/>
          <a:ea typeface="+mn-ea"/>
          <a:cs typeface="+mn-cs"/>
        </a:defRPr>
      </a:lvl6pPr>
      <a:lvl7pPr marL="2743200" algn="l" defTabSz="914400" rtl="0" eaLnBrk="1" latinLnBrk="0" hangingPunct="1">
        <a:defRPr kumimoji="0" lang="es-ES" sz="1800" kern="1200">
          <a:solidFill>
            <a:schemeClr val="tx1"/>
          </a:solidFill>
          <a:latin typeface="+mn-lt"/>
          <a:ea typeface="+mn-ea"/>
          <a:cs typeface="+mn-cs"/>
        </a:defRPr>
      </a:lvl7pPr>
      <a:lvl8pPr marL="3200400" algn="l" defTabSz="914400" rtl="0" eaLnBrk="1" latinLnBrk="0" hangingPunct="1">
        <a:defRPr kumimoji="0" lang="es-ES" sz="1800" kern="1200">
          <a:solidFill>
            <a:schemeClr val="tx1"/>
          </a:solidFill>
          <a:latin typeface="+mn-lt"/>
          <a:ea typeface="+mn-ea"/>
          <a:cs typeface="+mn-cs"/>
        </a:defRPr>
      </a:lvl8pPr>
      <a:lvl9pPr marL="3657600" algn="l" defTabSz="914400" rtl="0" eaLnBrk="1" latinLnBrk="0" hangingPunct="1">
        <a:defRPr kumimoji="0" lang="es-ES"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13">
            <a:extLst>
              <a:ext uri="{FF2B5EF4-FFF2-40B4-BE49-F238E27FC236}">
                <a16:creationId xmlns:a16="http://schemas.microsoft.com/office/drawing/2014/main" id="{5F72CB41-DF09-024B-9796-2DEAB2E3D88B}"/>
              </a:ext>
            </a:extLst>
          </p:cNvPr>
          <p:cNvSpPr>
            <a:spLocks noGrp="1"/>
          </p:cNvSpPr>
          <p:nvPr>
            <p:ph type="sldNum" sz="quarter" idx="4"/>
          </p:nvPr>
        </p:nvSpPr>
        <p:spPr>
          <a:xfrm>
            <a:off x="11277601" y="6496375"/>
            <a:ext cx="398462" cy="148167"/>
          </a:xfrm>
          <a:prstGeom prst="rect">
            <a:avLst/>
          </a:prstGeom>
        </p:spPr>
        <p:txBody>
          <a:bodyPr vert="horz" lIns="0" tIns="0" rIns="0" bIns="0" rtlCol="0" anchor="ctr"/>
          <a:lstStyle>
            <a:lvl1pPr algn="r">
              <a:defRPr sz="900" b="0">
                <a:solidFill>
                  <a:schemeClr val="tx2"/>
                </a:solidFill>
                <a:latin typeface="Arial" panose="020B0604020202020204" pitchFamily="34" charset="0"/>
                <a:cs typeface="Arial" panose="020B0604020202020204" pitchFamily="34" charset="0"/>
              </a:defRPr>
            </a:lvl1pPr>
          </a:lstStyle>
          <a:p>
            <a:fld id="{C8A43965-4643-F643-A67C-D0741259ACA1}" type="slidenum">
              <a:rPr lang="en-GB" smtClean="0"/>
              <a:pPr/>
              <a:t>‹Nº›</a:t>
            </a:fld>
            <a:endParaRPr lang="en-GB"/>
          </a:p>
        </p:txBody>
      </p:sp>
    </p:spTree>
    <p:extLst>
      <p:ext uri="{BB962C8B-B14F-4D97-AF65-F5344CB8AC3E}">
        <p14:creationId xmlns:p14="http://schemas.microsoft.com/office/powerpoint/2010/main" val="183025206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p15:clr>
            <a:srgbClr val="F26B43"/>
          </p15:clr>
        </p15:guide>
        <p15:guide id="2" orient="horz" pos="232">
          <p15:clr>
            <a:srgbClr val="F26B43"/>
          </p15:clr>
        </p15:guide>
        <p15:guide id="4" orient="horz" pos="4088">
          <p15:clr>
            <a:srgbClr val="F26B43"/>
          </p15:clr>
        </p15:guide>
        <p15:guide id="5" pos="735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1.png"/><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emf"/><Relationship Id="rId9" Type="http://schemas.openxmlformats.org/officeDocument/2006/relationships/image" Target="../media/image34.sv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6.svg"/><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6.sv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6.sv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6.sv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6.sv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6.sv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6.sv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6.sv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6.sv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6.sv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6.sv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6.sv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6.svg"/><Relationship Id="rId4" Type="http://schemas.openxmlformats.org/officeDocument/2006/relationships/image" Target="../media/image29.em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6.svg"/><Relationship Id="rId4" Type="http://schemas.openxmlformats.org/officeDocument/2006/relationships/image" Target="../media/image29.emf"/></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6.svg"/><Relationship Id="rId4" Type="http://schemas.openxmlformats.org/officeDocument/2006/relationships/image" Target="../media/image29.emf"/></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6.svg"/><Relationship Id="rId4" Type="http://schemas.openxmlformats.org/officeDocument/2006/relationships/image" Target="../media/image29.emf"/></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6.svg"/><Relationship Id="rId4" Type="http://schemas.openxmlformats.org/officeDocument/2006/relationships/image" Target="../media/image29.emf"/></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6.svg"/><Relationship Id="rId4" Type="http://schemas.openxmlformats.org/officeDocument/2006/relationships/image" Target="../media/image29.emf"/></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6.svg"/><Relationship Id="rId4" Type="http://schemas.openxmlformats.org/officeDocument/2006/relationships/image" Target="../media/image29.emf"/></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29.emf"/><Relationship Id="rId5" Type="http://schemas.openxmlformats.org/officeDocument/2006/relationships/image" Target="../media/image59.svg"/><Relationship Id="rId4" Type="http://schemas.openxmlformats.org/officeDocument/2006/relationships/image" Target="../media/image58.sv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29.emf"/></Relationships>
</file>

<file path=ppt/slides/_rels/slide3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9.svg"/><Relationship Id="rId7" Type="http://schemas.openxmlformats.org/officeDocument/2006/relationships/image" Target="../media/image66.jpeg"/><Relationship Id="rId2" Type="http://schemas.openxmlformats.org/officeDocument/2006/relationships/image" Target="../media/image62.jpeg"/><Relationship Id="rId1" Type="http://schemas.openxmlformats.org/officeDocument/2006/relationships/slideLayout" Target="../slideLayouts/slideLayout1.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58.svg"/><Relationship Id="rId7" Type="http://schemas.openxmlformats.org/officeDocument/2006/relationships/image" Target="../media/image65.jpeg"/><Relationship Id="rId2" Type="http://schemas.openxmlformats.org/officeDocument/2006/relationships/image" Target="../media/image68.jpeg"/><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63.svg"/><Relationship Id="rId4" Type="http://schemas.openxmlformats.org/officeDocument/2006/relationships/image" Target="../media/image69.jpeg"/><Relationship Id="rId9" Type="http://schemas.openxmlformats.org/officeDocument/2006/relationships/image" Target="../media/image67.png"/></Relationships>
</file>

<file path=ppt/slides/_rels/slide4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71.jpeg"/><Relationship Id="rId7"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65.jpeg"/><Relationship Id="rId4" Type="http://schemas.openxmlformats.org/officeDocument/2006/relationships/image" Target="../media/image72.svg"/><Relationship Id="rId9" Type="http://schemas.openxmlformats.org/officeDocument/2006/relationships/image" Target="../media/image66.jpeg"/></Relationships>
</file>

<file path=ppt/slides/_rels/slide42.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59.svg"/><Relationship Id="rId7" Type="http://schemas.openxmlformats.org/officeDocument/2006/relationships/image" Target="../media/image73.png"/><Relationship Id="rId2" Type="http://schemas.openxmlformats.org/officeDocument/2006/relationships/image" Target="../media/image74.jpeg"/><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64.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6.jpeg"/><Relationship Id="rId7" Type="http://schemas.openxmlformats.org/officeDocument/2006/relationships/image" Target="../media/image64.png"/><Relationship Id="rId2" Type="http://schemas.openxmlformats.org/officeDocument/2006/relationships/image" Target="../media/image75.jpeg"/><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76.svg"/><Relationship Id="rId4" Type="http://schemas.openxmlformats.org/officeDocument/2006/relationships/image" Target="../media/image72.svg"/></Relationships>
</file>

<file path=ppt/slides/_rels/slide44.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7.jpeg"/><Relationship Id="rId7"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0.jpeg"/><Relationship Id="rId4" Type="http://schemas.openxmlformats.org/officeDocument/2006/relationships/image" Target="../media/image59.svg"/><Relationship Id="rId9"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79.svg"/><Relationship Id="rId2" Type="http://schemas.openxmlformats.org/officeDocument/2006/relationships/image" Target="../media/image80.jpeg"/><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64.png"/><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81.jpeg"/><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9.sv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82.svg"/><Relationship Id="rId1" Type="http://schemas.openxmlformats.org/officeDocument/2006/relationships/slideLayout" Target="../slideLayouts/slideLayout1.xml"/><Relationship Id="rId5" Type="http://schemas.openxmlformats.org/officeDocument/2006/relationships/image" Target="../media/image78.jpeg"/><Relationship Id="rId4" Type="http://schemas.openxmlformats.org/officeDocument/2006/relationships/image" Target="../media/image79.svg"/></Relationships>
</file>

<file path=ppt/slides/_rels/slide48.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93.png"/><Relationship Id="rId4" Type="http://schemas.openxmlformats.org/officeDocument/2006/relationships/image" Target="../media/image29.emf"/></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9.emf"/><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96.png"/><Relationship Id="rId4" Type="http://schemas.openxmlformats.org/officeDocument/2006/relationships/image" Target="../media/image95.png"/></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9.emf"/><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image" Target="../media/image29.emf"/><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jpeg"/></Relationships>
</file>

<file path=ppt/slides/_rels/slide6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09.png"/><Relationship Id="rId4" Type="http://schemas.openxmlformats.org/officeDocument/2006/relationships/image" Target="../media/image108.emf"/></Relationships>
</file>

<file path=ppt/slides/_rels/slide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44.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EB9A1-887E-0FDB-6C81-902046C5DD9F}"/>
            </a:ext>
          </a:extLst>
        </p:cNvPr>
        <p:cNvGrpSpPr/>
        <p:nvPr/>
      </p:nvGrpSpPr>
      <p:grpSpPr>
        <a:xfrm>
          <a:off x="0" y="0"/>
          <a:ext cx="0" cy="0"/>
          <a:chOff x="0" y="0"/>
          <a:chExt cx="0" cy="0"/>
        </a:xfrm>
      </p:grpSpPr>
      <p:pic>
        <p:nvPicPr>
          <p:cNvPr id="2" name="1873600_Calatrava_Ciudad De Las Artes_1920x1080">
            <a:hlinkClick r:id="" action="ppaction://media"/>
            <a:extLst>
              <a:ext uri="{FF2B5EF4-FFF2-40B4-BE49-F238E27FC236}">
                <a16:creationId xmlns:a16="http://schemas.microsoft.com/office/drawing/2014/main" id="{337A188C-A37D-AFD5-D088-3F270CBB150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17359" y="6350"/>
            <a:ext cx="15518883" cy="8729372"/>
          </a:xfrm>
          <a:prstGeom prst="rect">
            <a:avLst/>
          </a:prstGeom>
        </p:spPr>
      </p:pic>
      <p:pic>
        <p:nvPicPr>
          <p:cNvPr id="5" name="Imagen 4" descr="Texto&#10;&#10;Descripción generada automáticamente">
            <a:extLst>
              <a:ext uri="{FF2B5EF4-FFF2-40B4-BE49-F238E27FC236}">
                <a16:creationId xmlns:a16="http://schemas.microsoft.com/office/drawing/2014/main" id="{DB10AECA-1C06-C109-F171-A5C4EAC0B85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5981"/>
            <a:ext cx="12191344" cy="6857631"/>
          </a:xfrm>
          <a:prstGeom prst="rect">
            <a:avLst/>
          </a:prstGeom>
        </p:spPr>
      </p:pic>
      <p:sp>
        <p:nvSpPr>
          <p:cNvPr id="3" name="CuadroTexto 2">
            <a:extLst>
              <a:ext uri="{FF2B5EF4-FFF2-40B4-BE49-F238E27FC236}">
                <a16:creationId xmlns:a16="http://schemas.microsoft.com/office/drawing/2014/main" id="{3E99B2EC-F6BA-2E47-35AA-DAEC916DB932}"/>
              </a:ext>
            </a:extLst>
          </p:cNvPr>
          <p:cNvSpPr txBox="1"/>
          <p:nvPr/>
        </p:nvSpPr>
        <p:spPr>
          <a:xfrm>
            <a:off x="2879795" y="1976284"/>
            <a:ext cx="6431751" cy="1446550"/>
          </a:xfrm>
          <a:prstGeom prst="rect">
            <a:avLst/>
          </a:prstGeom>
          <a:solidFill>
            <a:schemeClr val="bg1"/>
          </a:solidFill>
        </p:spPr>
        <p:txBody>
          <a:bodyPr wrap="square" rtlCol="0">
            <a:spAutoFit/>
          </a:bodyPr>
          <a:lstStyle/>
          <a:p>
            <a:pPr algn="r"/>
            <a:r>
              <a:rPr lang="es-ES" sz="4400" dirty="0">
                <a:latin typeface="Space Grotesk Bold" panose="00000800000000000000" pitchFamily="50" charset="0"/>
                <a:ea typeface="Aptos" panose="020B0004020202020204" pitchFamily="34" charset="0"/>
                <a:cs typeface="Space Grotesk" pitchFamily="2" charset="77"/>
              </a:rPr>
              <a:t>EL SANDBOX URBANO DE VALÈNCIA</a:t>
            </a:r>
            <a:endParaRPr lang="es-ES_tradnl" sz="4400" dirty="0">
              <a:latin typeface="Space Grotesk Bold" panose="00000800000000000000" pitchFamily="50" charset="0"/>
              <a:cs typeface="Space Grotesk" pitchFamily="2" charset="77"/>
            </a:endParaRPr>
          </a:p>
        </p:txBody>
      </p:sp>
      <p:sp>
        <p:nvSpPr>
          <p:cNvPr id="4" name="CuadroTexto 3">
            <a:extLst>
              <a:ext uri="{FF2B5EF4-FFF2-40B4-BE49-F238E27FC236}">
                <a16:creationId xmlns:a16="http://schemas.microsoft.com/office/drawing/2014/main" id="{1F6A86AC-540B-0A47-1960-C9B7454176B9}"/>
              </a:ext>
            </a:extLst>
          </p:cNvPr>
          <p:cNvSpPr txBox="1"/>
          <p:nvPr/>
        </p:nvSpPr>
        <p:spPr>
          <a:xfrm>
            <a:off x="3166712" y="3581767"/>
            <a:ext cx="3159160" cy="646331"/>
          </a:xfrm>
          <a:prstGeom prst="rect">
            <a:avLst/>
          </a:prstGeom>
          <a:solidFill>
            <a:schemeClr val="bg1"/>
          </a:solidFill>
        </p:spPr>
        <p:txBody>
          <a:bodyPr wrap="square" rtlCol="0">
            <a:spAutoFit/>
          </a:bodyPr>
          <a:lstStyle/>
          <a:p>
            <a:pPr algn="r"/>
            <a:r>
              <a:rPr lang="es-ES">
                <a:latin typeface="Space Grotesk" panose="00000500000000000000" pitchFamily="50" charset="0"/>
                <a:cs typeface="Space Grotesk" pitchFamily="2" charset="77"/>
              </a:rPr>
              <a:t>Tú pones la idea, aquí tienes la ciudad</a:t>
            </a:r>
            <a:endParaRPr lang="es-ES_tradnl">
              <a:latin typeface="Space Grotesk" panose="00000500000000000000" pitchFamily="50" charset="0"/>
              <a:cs typeface="Space Grotesk" pitchFamily="2" charset="77"/>
            </a:endParaRPr>
          </a:p>
        </p:txBody>
      </p:sp>
    </p:spTree>
    <p:extLst>
      <p:ext uri="{BB962C8B-B14F-4D97-AF65-F5344CB8AC3E}">
        <p14:creationId xmlns:p14="http://schemas.microsoft.com/office/powerpoint/2010/main" val="143835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La materia prima de la Innovación</a:t>
            </a:r>
          </a:p>
        </p:txBody>
      </p:sp>
      <p:graphicFrame>
        <p:nvGraphicFramePr>
          <p:cNvPr id="5" name="Diagrama 4">
            <a:extLst>
              <a:ext uri="{FF2B5EF4-FFF2-40B4-BE49-F238E27FC236}">
                <a16:creationId xmlns:a16="http://schemas.microsoft.com/office/drawing/2014/main" id="{69538CA5-C578-7A05-0909-7E42323FA276}"/>
              </a:ext>
            </a:extLst>
          </p:cNvPr>
          <p:cNvGraphicFramePr/>
          <p:nvPr/>
        </p:nvGraphicFramePr>
        <p:xfrm>
          <a:off x="2315580" y="762000"/>
          <a:ext cx="7560840" cy="4624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Flecha: hacia arriba 7">
            <a:extLst>
              <a:ext uri="{FF2B5EF4-FFF2-40B4-BE49-F238E27FC236}">
                <a16:creationId xmlns:a16="http://schemas.microsoft.com/office/drawing/2014/main" id="{B42F2F9C-0EA5-CA09-FB1D-FFE68C8EA5FF}"/>
              </a:ext>
            </a:extLst>
          </p:cNvPr>
          <p:cNvSpPr/>
          <p:nvPr/>
        </p:nvSpPr>
        <p:spPr>
          <a:xfrm>
            <a:off x="6017674" y="4935269"/>
            <a:ext cx="288032" cy="504056"/>
          </a:xfrm>
          <a:prstGeom prst="upArrow">
            <a:avLst/>
          </a:prstGeom>
          <a:solidFill>
            <a:schemeClr val="tx1">
              <a:lumMod val="10000"/>
              <a:lumOff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pic>
        <p:nvPicPr>
          <p:cNvPr id="3" name="Imagen 2">
            <a:extLst>
              <a:ext uri="{FF2B5EF4-FFF2-40B4-BE49-F238E27FC236}">
                <a16:creationId xmlns:a16="http://schemas.microsoft.com/office/drawing/2014/main" id="{DA079B46-71B8-9C73-33B1-D25BB76FE54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83702" y="5229201"/>
            <a:ext cx="4355976" cy="1219673"/>
          </a:xfrm>
          <a:prstGeom prst="rect">
            <a:avLst/>
          </a:prstGeom>
        </p:spPr>
      </p:pic>
      <p:sp>
        <p:nvSpPr>
          <p:cNvPr id="4" name="Cerrar corchete 3">
            <a:extLst>
              <a:ext uri="{FF2B5EF4-FFF2-40B4-BE49-F238E27FC236}">
                <a16:creationId xmlns:a16="http://schemas.microsoft.com/office/drawing/2014/main" id="{AC7B3509-699C-75AA-F795-58469954E158}"/>
              </a:ext>
            </a:extLst>
          </p:cNvPr>
          <p:cNvSpPr/>
          <p:nvPr/>
        </p:nvSpPr>
        <p:spPr>
          <a:xfrm rot="5400000">
            <a:off x="6073140" y="1011013"/>
            <a:ext cx="45719" cy="7560839"/>
          </a:xfrm>
          <a:prstGeom prst="righ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solidFill>
                <a:srgbClr val="262626"/>
              </a:solidFill>
              <a:latin typeface="Calibri"/>
            </a:endParaRPr>
          </a:p>
        </p:txBody>
      </p:sp>
    </p:spTree>
    <p:extLst>
      <p:ext uri="{BB962C8B-B14F-4D97-AF65-F5344CB8AC3E}">
        <p14:creationId xmlns:p14="http://schemas.microsoft.com/office/powerpoint/2010/main" val="113137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7EA74750-1B69-44E1-BD68-626A4996741E}"/>
                                            </p:graphicEl>
                                          </p:spTgt>
                                        </p:tgtEl>
                                        <p:attrNameLst>
                                          <p:attrName>style.visibility</p:attrName>
                                        </p:attrNameLst>
                                      </p:cBhvr>
                                      <p:to>
                                        <p:strVal val="visible"/>
                                      </p:to>
                                    </p:set>
                                    <p:animEffect transition="in" filter="fade">
                                      <p:cBhvr>
                                        <p:cTn id="7" dur="500"/>
                                        <p:tgtEl>
                                          <p:spTgt spid="5">
                                            <p:graphicEl>
                                              <a:dgm id="{7EA74750-1B69-44E1-BD68-626A4996741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A4E86858-CBE9-4890-92E6-23209F197C9E}"/>
                                            </p:graphicEl>
                                          </p:spTgt>
                                        </p:tgtEl>
                                        <p:attrNameLst>
                                          <p:attrName>style.visibility</p:attrName>
                                        </p:attrNameLst>
                                      </p:cBhvr>
                                      <p:to>
                                        <p:strVal val="visible"/>
                                      </p:to>
                                    </p:set>
                                    <p:animEffect transition="in" filter="fade">
                                      <p:cBhvr>
                                        <p:cTn id="12" dur="500"/>
                                        <p:tgtEl>
                                          <p:spTgt spid="5">
                                            <p:graphicEl>
                                              <a:dgm id="{A4E86858-CBE9-4890-92E6-23209F197C9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730A9514-2CE4-4A17-9615-43189073ACD7}"/>
                                            </p:graphicEl>
                                          </p:spTgt>
                                        </p:tgtEl>
                                        <p:attrNameLst>
                                          <p:attrName>style.visibility</p:attrName>
                                        </p:attrNameLst>
                                      </p:cBhvr>
                                      <p:to>
                                        <p:strVal val="visible"/>
                                      </p:to>
                                    </p:set>
                                    <p:animEffect transition="in" filter="fade">
                                      <p:cBhvr>
                                        <p:cTn id="17" dur="500"/>
                                        <p:tgtEl>
                                          <p:spTgt spid="5">
                                            <p:graphicEl>
                                              <a:dgm id="{730A9514-2CE4-4A17-9615-43189073ACD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8"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é son los TRL (Technology Readiness Levels)? | Ayming España">
            <a:extLst>
              <a:ext uri="{FF2B5EF4-FFF2-40B4-BE49-F238E27FC236}">
                <a16:creationId xmlns:a16="http://schemas.microsoft.com/office/drawing/2014/main" id="{3ADFE1B1-14DE-18D2-B21E-C07EFC6F44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5441" y="1124744"/>
            <a:ext cx="8547037" cy="534189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normAutofit/>
          </a:bodyPr>
          <a:lstStyle/>
          <a:p>
            <a:r>
              <a:rPr lang="es-ES" dirty="0"/>
              <a:t>La Escala de Madurez Tecnológica</a:t>
            </a:r>
          </a:p>
        </p:txBody>
      </p:sp>
      <p:sp>
        <p:nvSpPr>
          <p:cNvPr id="3" name="Cerrar corchete 2">
            <a:extLst>
              <a:ext uri="{FF2B5EF4-FFF2-40B4-BE49-F238E27FC236}">
                <a16:creationId xmlns:a16="http://schemas.microsoft.com/office/drawing/2014/main" id="{6F83134D-71A7-9CAA-0B1C-2F19091EAB29}"/>
              </a:ext>
            </a:extLst>
          </p:cNvPr>
          <p:cNvSpPr/>
          <p:nvPr/>
        </p:nvSpPr>
        <p:spPr>
          <a:xfrm>
            <a:off x="8688288" y="1822512"/>
            <a:ext cx="144016" cy="2016224"/>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262626"/>
              </a:solidFill>
              <a:latin typeface="Calibri"/>
            </a:endParaRPr>
          </a:p>
        </p:txBody>
      </p:sp>
      <p:pic>
        <p:nvPicPr>
          <p:cNvPr id="5" name="Imagen 4">
            <a:extLst>
              <a:ext uri="{FF2B5EF4-FFF2-40B4-BE49-F238E27FC236}">
                <a16:creationId xmlns:a16="http://schemas.microsoft.com/office/drawing/2014/main" id="{15F8B3D5-EB2A-2C98-26E8-B78239DEBD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8099508" y="2732008"/>
            <a:ext cx="3965754" cy="1110411"/>
          </a:xfrm>
          <a:prstGeom prst="rect">
            <a:avLst/>
          </a:prstGeom>
        </p:spPr>
      </p:pic>
    </p:spTree>
    <p:extLst>
      <p:ext uri="{BB962C8B-B14F-4D97-AF65-F5344CB8AC3E}">
        <p14:creationId xmlns:p14="http://schemas.microsoft.com/office/powerpoint/2010/main" val="281947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EB9A1-887E-0FDB-6C81-902046C5DD9F}"/>
            </a:ext>
          </a:extLst>
        </p:cNvPr>
        <p:cNvGrpSpPr/>
        <p:nvPr/>
      </p:nvGrpSpPr>
      <p:grpSpPr>
        <a:xfrm>
          <a:off x="0" y="0"/>
          <a:ext cx="0" cy="0"/>
          <a:chOff x="0" y="0"/>
          <a:chExt cx="0" cy="0"/>
        </a:xfrm>
      </p:grpSpPr>
      <p:pic>
        <p:nvPicPr>
          <p:cNvPr id="2" name="1873600_Calatrava_Ciudad De Las Artes_1920x1080">
            <a:hlinkClick r:id="" action="ppaction://media"/>
            <a:extLst>
              <a:ext uri="{FF2B5EF4-FFF2-40B4-BE49-F238E27FC236}">
                <a16:creationId xmlns:a16="http://schemas.microsoft.com/office/drawing/2014/main" id="{337A188C-A37D-AFD5-D088-3F270CBB150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17359" y="6350"/>
            <a:ext cx="15518883" cy="8729372"/>
          </a:xfrm>
          <a:prstGeom prst="rect">
            <a:avLst/>
          </a:prstGeom>
        </p:spPr>
      </p:pic>
      <p:pic>
        <p:nvPicPr>
          <p:cNvPr id="5" name="Imagen 4" descr="Texto&#10;&#10;Descripción generada automáticamente">
            <a:extLst>
              <a:ext uri="{FF2B5EF4-FFF2-40B4-BE49-F238E27FC236}">
                <a16:creationId xmlns:a16="http://schemas.microsoft.com/office/drawing/2014/main" id="{DB10AECA-1C06-C109-F171-A5C4EAC0B85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5981"/>
            <a:ext cx="12191344" cy="6857631"/>
          </a:xfrm>
          <a:prstGeom prst="rect">
            <a:avLst/>
          </a:prstGeom>
        </p:spPr>
      </p:pic>
      <p:sp>
        <p:nvSpPr>
          <p:cNvPr id="3" name="CuadroTexto 2">
            <a:extLst>
              <a:ext uri="{FF2B5EF4-FFF2-40B4-BE49-F238E27FC236}">
                <a16:creationId xmlns:a16="http://schemas.microsoft.com/office/drawing/2014/main" id="{3E99B2EC-F6BA-2E47-35AA-DAEC916DB932}"/>
              </a:ext>
            </a:extLst>
          </p:cNvPr>
          <p:cNvSpPr txBox="1"/>
          <p:nvPr/>
        </p:nvSpPr>
        <p:spPr>
          <a:xfrm>
            <a:off x="2879795" y="1976284"/>
            <a:ext cx="6431751" cy="1446550"/>
          </a:xfrm>
          <a:prstGeom prst="rect">
            <a:avLst/>
          </a:prstGeom>
          <a:solidFill>
            <a:schemeClr val="bg1"/>
          </a:solidFill>
        </p:spPr>
        <p:txBody>
          <a:bodyPr wrap="square" rtlCol="0">
            <a:spAutoFit/>
          </a:bodyPr>
          <a:lstStyle/>
          <a:p>
            <a:pPr algn="r"/>
            <a:r>
              <a:rPr lang="es-ES" sz="4400" dirty="0">
                <a:latin typeface="Space Grotesk Bold" panose="00000800000000000000" pitchFamily="50" charset="0"/>
                <a:ea typeface="Aptos" panose="020B0004020202020204" pitchFamily="34" charset="0"/>
                <a:cs typeface="Space Grotesk" pitchFamily="2" charset="77"/>
              </a:rPr>
              <a:t>EL SANDBOX URBANO DE VALÈNCIA</a:t>
            </a:r>
            <a:endParaRPr lang="es-ES_tradnl" sz="4400" dirty="0">
              <a:latin typeface="Space Grotesk Bold" panose="00000800000000000000" pitchFamily="50" charset="0"/>
              <a:cs typeface="Space Grotesk" pitchFamily="2" charset="77"/>
            </a:endParaRPr>
          </a:p>
        </p:txBody>
      </p:sp>
      <p:sp>
        <p:nvSpPr>
          <p:cNvPr id="4" name="CuadroTexto 3">
            <a:extLst>
              <a:ext uri="{FF2B5EF4-FFF2-40B4-BE49-F238E27FC236}">
                <a16:creationId xmlns:a16="http://schemas.microsoft.com/office/drawing/2014/main" id="{1F6A86AC-540B-0A47-1960-C9B7454176B9}"/>
              </a:ext>
            </a:extLst>
          </p:cNvPr>
          <p:cNvSpPr txBox="1"/>
          <p:nvPr/>
        </p:nvSpPr>
        <p:spPr>
          <a:xfrm>
            <a:off x="3166712" y="3581767"/>
            <a:ext cx="3159160" cy="646331"/>
          </a:xfrm>
          <a:prstGeom prst="rect">
            <a:avLst/>
          </a:prstGeom>
          <a:solidFill>
            <a:schemeClr val="bg1"/>
          </a:solidFill>
        </p:spPr>
        <p:txBody>
          <a:bodyPr wrap="square" rtlCol="0">
            <a:spAutoFit/>
          </a:bodyPr>
          <a:lstStyle/>
          <a:p>
            <a:pPr algn="r"/>
            <a:r>
              <a:rPr lang="es-ES">
                <a:latin typeface="Space Grotesk" panose="00000500000000000000" pitchFamily="50" charset="0"/>
                <a:cs typeface="Space Grotesk" pitchFamily="2" charset="77"/>
              </a:rPr>
              <a:t>Tú pones la idea, aquí tienes la ciudad</a:t>
            </a:r>
            <a:endParaRPr lang="es-ES_tradnl">
              <a:latin typeface="Space Grotesk" panose="00000500000000000000" pitchFamily="50" charset="0"/>
              <a:cs typeface="Space Grotesk" pitchFamily="2" charset="77"/>
            </a:endParaRPr>
          </a:p>
        </p:txBody>
      </p:sp>
    </p:spTree>
    <p:extLst>
      <p:ext uri="{BB962C8B-B14F-4D97-AF65-F5344CB8AC3E}">
        <p14:creationId xmlns:p14="http://schemas.microsoft.com/office/powerpoint/2010/main" val="49877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Diagrama&#10;&#10;El contenido generado por IA puede ser incorrecto.">
            <a:extLst>
              <a:ext uri="{FF2B5EF4-FFF2-40B4-BE49-F238E27FC236}">
                <a16:creationId xmlns:a16="http://schemas.microsoft.com/office/drawing/2014/main" id="{97FB272B-D8DB-3A34-7F34-62CE31290444}"/>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77082" y="0"/>
            <a:ext cx="9519352" cy="6729925"/>
          </a:xfrm>
          <a:prstGeom prst="rect">
            <a:avLst/>
          </a:prstGeom>
        </p:spPr>
      </p:pic>
      <p:sp>
        <p:nvSpPr>
          <p:cNvPr id="2" name="Rectángulo 1">
            <a:extLst>
              <a:ext uri="{FF2B5EF4-FFF2-40B4-BE49-F238E27FC236}">
                <a16:creationId xmlns:a16="http://schemas.microsoft.com/office/drawing/2014/main" id="{8E4D32FE-6373-054F-78A8-BA8EDC412F55}"/>
              </a:ext>
            </a:extLst>
          </p:cNvPr>
          <p:cNvSpPr/>
          <p:nvPr/>
        </p:nvSpPr>
        <p:spPr>
          <a:xfrm>
            <a:off x="2038350" y="247650"/>
            <a:ext cx="1438275" cy="438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esquinas redondeadas 2">
            <a:extLst>
              <a:ext uri="{FF2B5EF4-FFF2-40B4-BE49-F238E27FC236}">
                <a16:creationId xmlns:a16="http://schemas.microsoft.com/office/drawing/2014/main" id="{038090BD-5C68-1251-CB1D-EFA9F6263617}"/>
              </a:ext>
            </a:extLst>
          </p:cNvPr>
          <p:cNvSpPr/>
          <p:nvPr/>
        </p:nvSpPr>
        <p:spPr>
          <a:xfrm>
            <a:off x="2451980" y="345281"/>
            <a:ext cx="934158" cy="280987"/>
          </a:xfrm>
          <a:prstGeom prst="roundRect">
            <a:avLst>
              <a:gd name="adj" fmla="val 50000"/>
            </a:avLst>
          </a:prstGeom>
          <a:solidFill>
            <a:srgbClr val="447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esquinas redondeadas 4">
            <a:extLst>
              <a:ext uri="{FF2B5EF4-FFF2-40B4-BE49-F238E27FC236}">
                <a16:creationId xmlns:a16="http://schemas.microsoft.com/office/drawing/2014/main" id="{F0E6B953-E553-3D3F-53FD-C10A2A03E9FD}"/>
              </a:ext>
            </a:extLst>
          </p:cNvPr>
          <p:cNvSpPr/>
          <p:nvPr/>
        </p:nvSpPr>
        <p:spPr>
          <a:xfrm>
            <a:off x="1590674" y="345280"/>
            <a:ext cx="747713" cy="280987"/>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ED48AFA4-A7A4-C5A4-C532-5A1DC0929DD6}"/>
              </a:ext>
            </a:extLst>
          </p:cNvPr>
          <p:cNvSpPr txBox="1"/>
          <p:nvPr/>
        </p:nvSpPr>
        <p:spPr>
          <a:xfrm>
            <a:off x="1987989" y="222433"/>
            <a:ext cx="5562618" cy="453842"/>
          </a:xfrm>
          <a:prstGeom prst="rect">
            <a:avLst/>
          </a:prstGeom>
          <a:noFill/>
        </p:spPr>
        <p:txBody>
          <a:bodyPr wrap="square" rtlCol="0">
            <a:spAutoFit/>
          </a:bodyPr>
          <a:lstStyle/>
          <a:p>
            <a:pPr>
              <a:lnSpc>
                <a:spcPct val="150000"/>
              </a:lnSpc>
            </a:pPr>
            <a:r>
              <a:rPr lang="es-ES" b="1">
                <a:latin typeface="Space Grotesk Bold" panose="00000800000000000000" pitchFamily="50" charset="0"/>
                <a:ea typeface="Aptos" panose="020B0004020202020204" pitchFamily="34" charset="0"/>
                <a:cs typeface="Space Grotesk" pitchFamily="2" charset="77"/>
              </a:rPr>
              <a:t>TÚ   </a:t>
            </a:r>
            <a:r>
              <a:rPr lang="es-ES" b="1">
                <a:solidFill>
                  <a:schemeClr val="bg1"/>
                </a:solidFill>
                <a:latin typeface="Space Grotesk Bold" panose="00000800000000000000" pitchFamily="50" charset="0"/>
                <a:ea typeface="Aptos" panose="020B0004020202020204" pitchFamily="34" charset="0"/>
                <a:cs typeface="Space Grotesk" pitchFamily="2" charset="77"/>
              </a:rPr>
              <a:t>PONES</a:t>
            </a:r>
            <a:endParaRPr lang="es-ES_tradnl" b="1">
              <a:solidFill>
                <a:schemeClr val="bg1"/>
              </a:solidFill>
              <a:latin typeface="Space Grotesk Bold" panose="00000800000000000000" pitchFamily="50" charset="0"/>
              <a:cs typeface="Space Grotesk" pitchFamily="2" charset="77"/>
            </a:endParaRPr>
          </a:p>
        </p:txBody>
      </p:sp>
    </p:spTree>
    <p:extLst>
      <p:ext uri="{BB962C8B-B14F-4D97-AF65-F5344CB8AC3E}">
        <p14:creationId xmlns:p14="http://schemas.microsoft.com/office/powerpoint/2010/main" val="314886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andbox Urbano de València">
            <a:hlinkClick r:id="" action="ppaction://media"/>
            <a:extLst>
              <a:ext uri="{FF2B5EF4-FFF2-40B4-BE49-F238E27FC236}">
                <a16:creationId xmlns:a16="http://schemas.microsoft.com/office/drawing/2014/main" id="{5B707E8E-FF65-1FF5-1578-57165159A9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9051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2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E8401-DB49-1598-CED1-964F1CB59EF6}"/>
            </a:ext>
          </a:extLst>
        </p:cNvPr>
        <p:cNvGrpSpPr/>
        <p:nvPr/>
      </p:nvGrpSpPr>
      <p:grpSpPr>
        <a:xfrm>
          <a:off x="0" y="0"/>
          <a:ext cx="0" cy="0"/>
          <a:chOff x="0" y="0"/>
          <a:chExt cx="0" cy="0"/>
        </a:xfrm>
      </p:grpSpPr>
      <p:pic>
        <p:nvPicPr>
          <p:cNvPr id="18" name="Imagen 17" descr="Ciudad con edificios&#10;&#10;Descripción generada automáticamente">
            <a:extLst>
              <a:ext uri="{FF2B5EF4-FFF2-40B4-BE49-F238E27FC236}">
                <a16:creationId xmlns:a16="http://schemas.microsoft.com/office/drawing/2014/main" id="{359A62DB-4B38-5485-21DE-0780FA88D60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9" name="Imagen 18" descr="Imagen que contiene edificio, hombre, montar a caballo, caminando&#10;&#10;Descripción generada automáticamente">
            <a:extLst>
              <a:ext uri="{FF2B5EF4-FFF2-40B4-BE49-F238E27FC236}">
                <a16:creationId xmlns:a16="http://schemas.microsoft.com/office/drawing/2014/main" id="{A24AF247-36D2-A431-9128-7D7547800AF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134708" y="0"/>
            <a:ext cx="4004764" cy="6858000"/>
          </a:xfrm>
          <a:prstGeom prst="rect">
            <a:avLst/>
          </a:prstGeom>
        </p:spPr>
      </p:pic>
      <p:sp>
        <p:nvSpPr>
          <p:cNvPr id="20" name="Rectángulo 19">
            <a:extLst>
              <a:ext uri="{FF2B5EF4-FFF2-40B4-BE49-F238E27FC236}">
                <a16:creationId xmlns:a16="http://schemas.microsoft.com/office/drawing/2014/main" id="{25C8AED5-61A6-C1DA-45E1-393BABF2F447}"/>
              </a:ext>
            </a:extLst>
          </p:cNvPr>
          <p:cNvSpPr/>
          <p:nvPr/>
        </p:nvSpPr>
        <p:spPr>
          <a:xfrm>
            <a:off x="-5134708" y="0"/>
            <a:ext cx="4004764" cy="6858000"/>
          </a:xfrm>
          <a:prstGeom prst="rect">
            <a:avLst/>
          </a:prstGeom>
          <a:solidFill>
            <a:srgbClr val="0AB146">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37039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3B08F-9E8A-8A1A-30D9-3AA7D810D98F}"/>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53DCDBE9-D174-D10A-8E7A-4C1B16AB51F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4004764" cy="6858000"/>
          </a:xfrm>
          <a:prstGeom prst="rect">
            <a:avLst/>
          </a:prstGeom>
        </p:spPr>
      </p:pic>
      <p:grpSp>
        <p:nvGrpSpPr>
          <p:cNvPr id="4" name="Grupo 3">
            <a:extLst>
              <a:ext uri="{FF2B5EF4-FFF2-40B4-BE49-F238E27FC236}">
                <a16:creationId xmlns:a16="http://schemas.microsoft.com/office/drawing/2014/main" id="{D57A92B7-4D03-DACD-E36F-770676889E3C}"/>
              </a:ext>
            </a:extLst>
          </p:cNvPr>
          <p:cNvGrpSpPr/>
          <p:nvPr/>
        </p:nvGrpSpPr>
        <p:grpSpPr>
          <a:xfrm>
            <a:off x="4591396" y="2502822"/>
            <a:ext cx="7191683" cy="700132"/>
            <a:chOff x="4582089" y="1301721"/>
            <a:chExt cx="7191683" cy="700132"/>
          </a:xfrm>
        </p:grpSpPr>
        <p:sp>
          <p:nvSpPr>
            <p:cNvPr id="10" name="Terminador 9">
              <a:extLst>
                <a:ext uri="{FF2B5EF4-FFF2-40B4-BE49-F238E27FC236}">
                  <a16:creationId xmlns:a16="http://schemas.microsoft.com/office/drawing/2014/main" id="{B512A960-FF75-0F8B-8409-9BB52ABAA8D9}"/>
                </a:ext>
              </a:extLst>
            </p:cNvPr>
            <p:cNvSpPr/>
            <p:nvPr/>
          </p:nvSpPr>
          <p:spPr>
            <a:xfrm>
              <a:off x="6175212" y="1410640"/>
              <a:ext cx="873350"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1" name="Imagen 10">
              <a:extLst>
                <a:ext uri="{FF2B5EF4-FFF2-40B4-BE49-F238E27FC236}">
                  <a16:creationId xmlns:a16="http://schemas.microsoft.com/office/drawing/2014/main" id="{19739359-AA33-1EF8-F5F7-552130B81199}"/>
                </a:ext>
              </a:extLst>
            </p:cNvPr>
            <p:cNvPicPr>
              <a:picLocks noChangeAspect="1"/>
            </p:cNvPicPr>
            <p:nvPr/>
          </p:nvPicPr>
          <p:blipFill>
            <a:blip r:embed="rId4"/>
            <a:stretch>
              <a:fillRect/>
            </a:stretch>
          </p:blipFill>
          <p:spPr>
            <a:xfrm>
              <a:off x="4582089" y="1301721"/>
              <a:ext cx="1327837" cy="700132"/>
            </a:xfrm>
            <a:prstGeom prst="rect">
              <a:avLst/>
            </a:prstGeom>
          </p:spPr>
        </p:pic>
        <p:sp>
          <p:nvSpPr>
            <p:cNvPr id="14" name="CuadroTexto 13">
              <a:extLst>
                <a:ext uri="{FF2B5EF4-FFF2-40B4-BE49-F238E27FC236}">
                  <a16:creationId xmlns:a16="http://schemas.microsoft.com/office/drawing/2014/main" id="{71FCFFA7-EA33-972C-BB76-3160385EFCA5}"/>
                </a:ext>
              </a:extLst>
            </p:cNvPr>
            <p:cNvSpPr txBox="1"/>
            <p:nvPr/>
          </p:nvSpPr>
          <p:spPr>
            <a:xfrm>
              <a:off x="6211153" y="1361310"/>
              <a:ext cx="5562619" cy="46737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  13	</a:t>
              </a:r>
              <a:r>
                <a:rPr lang="es-ES" b="1">
                  <a:latin typeface="Space Grotesk" pitchFamily="2" charset="77"/>
                  <a:ea typeface="Aptos" panose="020B0004020202020204" pitchFamily="34" charset="0"/>
                  <a:cs typeface="Space Grotesk" pitchFamily="2" charset="77"/>
                </a:rPr>
                <a:t>Proyectos en proceso de pruebas</a:t>
              </a:r>
              <a:endParaRPr lang="es-ES_tradnl" b="1">
                <a:solidFill>
                  <a:schemeClr val="bg1"/>
                </a:solidFill>
                <a:latin typeface="Space Grotesk" pitchFamily="2" charset="77"/>
                <a:cs typeface="Space Grotesk" pitchFamily="2" charset="77"/>
              </a:endParaRPr>
            </a:p>
          </p:txBody>
        </p:sp>
      </p:grpSp>
      <p:pic>
        <p:nvPicPr>
          <p:cNvPr id="26" name="Imagen 25">
            <a:extLst>
              <a:ext uri="{FF2B5EF4-FFF2-40B4-BE49-F238E27FC236}">
                <a16:creationId xmlns:a16="http://schemas.microsoft.com/office/drawing/2014/main" id="{C427BA9F-FF3A-E962-6310-1A03BEC33A1D}"/>
              </a:ext>
            </a:extLst>
          </p:cNvPr>
          <p:cNvPicPr>
            <a:picLocks noChangeAspect="1"/>
          </p:cNvPicPr>
          <p:nvPr/>
        </p:nvPicPr>
        <p:blipFill>
          <a:blip r:embed="rId4"/>
          <a:stretch>
            <a:fillRect/>
          </a:stretch>
        </p:blipFill>
        <p:spPr>
          <a:xfrm>
            <a:off x="4591396" y="3596862"/>
            <a:ext cx="1327837" cy="700132"/>
          </a:xfrm>
          <a:prstGeom prst="rect">
            <a:avLst/>
          </a:prstGeom>
        </p:spPr>
      </p:pic>
      <p:sp>
        <p:nvSpPr>
          <p:cNvPr id="3" name="Terminador 9">
            <a:extLst>
              <a:ext uri="{FF2B5EF4-FFF2-40B4-BE49-F238E27FC236}">
                <a16:creationId xmlns:a16="http://schemas.microsoft.com/office/drawing/2014/main" id="{0DD1508F-4E34-55F1-9D50-03E7189720B6}"/>
              </a:ext>
            </a:extLst>
          </p:cNvPr>
          <p:cNvSpPr/>
          <p:nvPr/>
        </p:nvSpPr>
        <p:spPr>
          <a:xfrm>
            <a:off x="6209714" y="3741531"/>
            <a:ext cx="873350"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CuadroTexto 11">
            <a:extLst>
              <a:ext uri="{FF2B5EF4-FFF2-40B4-BE49-F238E27FC236}">
                <a16:creationId xmlns:a16="http://schemas.microsoft.com/office/drawing/2014/main" id="{ADC75AB4-20E2-3C86-60AB-1ACE6F0E648C}"/>
              </a:ext>
            </a:extLst>
          </p:cNvPr>
          <p:cNvSpPr txBox="1"/>
          <p:nvPr/>
        </p:nvSpPr>
        <p:spPr>
          <a:xfrm>
            <a:off x="6239075" y="3707433"/>
            <a:ext cx="5562619" cy="869341"/>
          </a:xfrm>
          <a:prstGeom prst="rect">
            <a:avLst/>
          </a:prstGeom>
          <a:noFill/>
        </p:spPr>
        <p:txBody>
          <a:bodyPr wrap="square" rtlCol="0">
            <a:spAutoFit/>
          </a:bodyPr>
          <a:lstStyle/>
          <a:p>
            <a:pPr>
              <a:lnSpc>
                <a:spcPct val="150000"/>
              </a:lnSpc>
            </a:pPr>
            <a:r>
              <a:rPr lang="es-ES" b="1" dirty="0">
                <a:solidFill>
                  <a:schemeClr val="bg1"/>
                </a:solidFill>
                <a:latin typeface="Space Grotesk" pitchFamily="2" charset="77"/>
                <a:ea typeface="Aptos" panose="020B0004020202020204" pitchFamily="34" charset="0"/>
                <a:cs typeface="Space Grotesk" pitchFamily="2" charset="77"/>
              </a:rPr>
              <a:t>   3	</a:t>
            </a:r>
            <a:r>
              <a:rPr lang="es-ES" b="1" dirty="0">
                <a:latin typeface="Space Grotesk" pitchFamily="2" charset="77"/>
                <a:ea typeface="Aptos" panose="020B0004020202020204" pitchFamily="34" charset="0"/>
                <a:cs typeface="Space Grotesk" pitchFamily="2" charset="77"/>
              </a:rPr>
              <a:t>Proyectos no formalizados                            	(1 desestimado y 2 desistidos)</a:t>
            </a:r>
            <a:endParaRPr lang="es-ES_tradnl" b="1" dirty="0">
              <a:solidFill>
                <a:schemeClr val="bg1"/>
              </a:solidFill>
              <a:latin typeface="Space Grotesk" pitchFamily="2" charset="77"/>
              <a:cs typeface="Space Grotesk" pitchFamily="2" charset="77"/>
            </a:endParaRPr>
          </a:p>
        </p:txBody>
      </p:sp>
      <p:sp>
        <p:nvSpPr>
          <p:cNvPr id="17" name="Rectángulo 16">
            <a:extLst>
              <a:ext uri="{FF2B5EF4-FFF2-40B4-BE49-F238E27FC236}">
                <a16:creationId xmlns:a16="http://schemas.microsoft.com/office/drawing/2014/main" id="{B90D3B26-CEB5-9F91-8E74-73C87FAF88FE}"/>
              </a:ext>
            </a:extLst>
          </p:cNvPr>
          <p:cNvSpPr/>
          <p:nvPr/>
        </p:nvSpPr>
        <p:spPr>
          <a:xfrm>
            <a:off x="5971358" y="5647262"/>
            <a:ext cx="2133958" cy="1203386"/>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 name="Rectángulo 17">
            <a:extLst>
              <a:ext uri="{FF2B5EF4-FFF2-40B4-BE49-F238E27FC236}">
                <a16:creationId xmlns:a16="http://schemas.microsoft.com/office/drawing/2014/main" id="{1D96CC57-B812-2D28-74C9-8CE1A92CF560}"/>
              </a:ext>
            </a:extLst>
          </p:cNvPr>
          <p:cNvSpPr/>
          <p:nvPr/>
        </p:nvSpPr>
        <p:spPr>
          <a:xfrm>
            <a:off x="10672102" y="5647262"/>
            <a:ext cx="2133958" cy="1203386"/>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Rectángulo 18">
            <a:extLst>
              <a:ext uri="{FF2B5EF4-FFF2-40B4-BE49-F238E27FC236}">
                <a16:creationId xmlns:a16="http://schemas.microsoft.com/office/drawing/2014/main" id="{604DE9A3-4D65-11B7-2F46-902AEFA38986}"/>
              </a:ext>
            </a:extLst>
          </p:cNvPr>
          <p:cNvSpPr/>
          <p:nvPr/>
        </p:nvSpPr>
        <p:spPr>
          <a:xfrm>
            <a:off x="8321730" y="5647262"/>
            <a:ext cx="2133958" cy="1203386"/>
          </a:xfrm>
          <a:prstGeom prst="rect">
            <a:avLst/>
          </a:prstGeom>
          <a:blipFill dpi="0" rotWithShape="1">
            <a:blip r:embed="rId7"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20" name="Imagen 19">
            <a:extLst>
              <a:ext uri="{FF2B5EF4-FFF2-40B4-BE49-F238E27FC236}">
                <a16:creationId xmlns:a16="http://schemas.microsoft.com/office/drawing/2014/main" id="{EED0EF32-1EA9-F4EF-EED9-7D3AE88AFB89}"/>
              </a:ext>
            </a:extLst>
          </p:cNvPr>
          <p:cNvPicPr>
            <a:picLocks noChangeAspect="1"/>
          </p:cNvPicPr>
          <p:nvPr/>
        </p:nvPicPr>
        <p:blipFill>
          <a:blip r:embed="rId4"/>
          <a:stretch>
            <a:fillRect/>
          </a:stretch>
        </p:blipFill>
        <p:spPr>
          <a:xfrm>
            <a:off x="4592876" y="1371380"/>
            <a:ext cx="1327837" cy="700132"/>
          </a:xfrm>
          <a:prstGeom prst="rect">
            <a:avLst/>
          </a:prstGeom>
        </p:spPr>
      </p:pic>
      <p:sp>
        <p:nvSpPr>
          <p:cNvPr id="21" name="Terminador 9">
            <a:extLst>
              <a:ext uri="{FF2B5EF4-FFF2-40B4-BE49-F238E27FC236}">
                <a16:creationId xmlns:a16="http://schemas.microsoft.com/office/drawing/2014/main" id="{34ABC28C-6E0D-365E-AE37-855B55B25416}"/>
              </a:ext>
            </a:extLst>
          </p:cNvPr>
          <p:cNvSpPr/>
          <p:nvPr/>
        </p:nvSpPr>
        <p:spPr>
          <a:xfrm>
            <a:off x="6211194" y="1516049"/>
            <a:ext cx="873350"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CuadroTexto 21">
            <a:extLst>
              <a:ext uri="{FF2B5EF4-FFF2-40B4-BE49-F238E27FC236}">
                <a16:creationId xmlns:a16="http://schemas.microsoft.com/office/drawing/2014/main" id="{18DA9EDD-4605-5379-5A33-92F1AC152054}"/>
              </a:ext>
            </a:extLst>
          </p:cNvPr>
          <p:cNvSpPr txBox="1"/>
          <p:nvPr/>
        </p:nvSpPr>
        <p:spPr>
          <a:xfrm>
            <a:off x="6240556" y="1481951"/>
            <a:ext cx="5562618" cy="46737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   9         </a:t>
            </a:r>
            <a:r>
              <a:rPr lang="es-ES" b="1">
                <a:latin typeface="Space Grotesk" pitchFamily="2" charset="77"/>
                <a:ea typeface="Aptos" panose="020B0004020202020204" pitchFamily="34" charset="0"/>
                <a:cs typeface="Space Grotesk" pitchFamily="2" charset="77"/>
              </a:rPr>
              <a:t>Proyectos finalizados</a:t>
            </a:r>
            <a:endParaRPr lang="es-ES_tradnl" b="1">
              <a:latin typeface="Space Grotesk" pitchFamily="2" charset="77"/>
              <a:cs typeface="Space Grotesk" pitchFamily="2" charset="77"/>
            </a:endParaRPr>
          </a:p>
        </p:txBody>
      </p:sp>
      <p:sp>
        <p:nvSpPr>
          <p:cNvPr id="5" name="Rectángulo 4">
            <a:extLst>
              <a:ext uri="{FF2B5EF4-FFF2-40B4-BE49-F238E27FC236}">
                <a16:creationId xmlns:a16="http://schemas.microsoft.com/office/drawing/2014/main" id="{A1B2F8E1-CF39-A7FF-41ED-17C85FE886A6}"/>
              </a:ext>
            </a:extLst>
          </p:cNvPr>
          <p:cNvSpPr/>
          <p:nvPr/>
        </p:nvSpPr>
        <p:spPr>
          <a:xfrm>
            <a:off x="0" y="1128894"/>
            <a:ext cx="4004764" cy="6858000"/>
          </a:xfrm>
          <a:prstGeom prst="rect">
            <a:avLst/>
          </a:prstGeom>
          <a:solidFill>
            <a:srgbClr val="0AB146">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Rectángulo 12">
            <a:extLst>
              <a:ext uri="{FF2B5EF4-FFF2-40B4-BE49-F238E27FC236}">
                <a16:creationId xmlns:a16="http://schemas.microsoft.com/office/drawing/2014/main" id="{17A52702-A85F-A5E2-C250-05A940E42A4A}"/>
              </a:ext>
            </a:extLst>
          </p:cNvPr>
          <p:cNvSpPr/>
          <p:nvPr/>
        </p:nvSpPr>
        <p:spPr>
          <a:xfrm>
            <a:off x="3620986" y="5647262"/>
            <a:ext cx="2133958" cy="1203386"/>
          </a:xfrm>
          <a:prstGeom prst="rect">
            <a:avLst/>
          </a:prstGeom>
          <a:blipFill dpi="0" rotWithShape="1">
            <a:blip r:embed="rId8"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6" name="Grupo 5">
            <a:extLst>
              <a:ext uri="{FF2B5EF4-FFF2-40B4-BE49-F238E27FC236}">
                <a16:creationId xmlns:a16="http://schemas.microsoft.com/office/drawing/2014/main" id="{03A1CD66-8C0D-3DB2-149F-454F4303326F}"/>
              </a:ext>
            </a:extLst>
          </p:cNvPr>
          <p:cNvGrpSpPr/>
          <p:nvPr/>
        </p:nvGrpSpPr>
        <p:grpSpPr>
          <a:xfrm>
            <a:off x="-216413" y="398151"/>
            <a:ext cx="11872836" cy="829387"/>
            <a:chOff x="-216413" y="398151"/>
            <a:chExt cx="11872836" cy="829387"/>
          </a:xfrm>
        </p:grpSpPr>
        <p:grpSp>
          <p:nvGrpSpPr>
            <p:cNvPr id="7" name="Grupo 6">
              <a:extLst>
                <a:ext uri="{FF2B5EF4-FFF2-40B4-BE49-F238E27FC236}">
                  <a16:creationId xmlns:a16="http://schemas.microsoft.com/office/drawing/2014/main" id="{DF23406C-691B-FD65-BACA-23289B945037}"/>
                </a:ext>
              </a:extLst>
            </p:cNvPr>
            <p:cNvGrpSpPr/>
            <p:nvPr/>
          </p:nvGrpSpPr>
          <p:grpSpPr>
            <a:xfrm>
              <a:off x="-216413" y="398151"/>
              <a:ext cx="11872836" cy="829387"/>
              <a:chOff x="-216413" y="398151"/>
              <a:chExt cx="11872836" cy="829387"/>
            </a:xfrm>
          </p:grpSpPr>
          <p:sp>
            <p:nvSpPr>
              <p:cNvPr id="9" name="Rectángulo 8">
                <a:extLst>
                  <a:ext uri="{FF2B5EF4-FFF2-40B4-BE49-F238E27FC236}">
                    <a16:creationId xmlns:a16="http://schemas.microsoft.com/office/drawing/2014/main" id="{941F51CA-CE8E-1A5B-8E0B-66484FCAFA6E}"/>
                  </a:ext>
                </a:extLst>
              </p:cNvPr>
              <p:cNvSpPr/>
              <p:nvPr/>
            </p:nvSpPr>
            <p:spPr>
              <a:xfrm>
                <a:off x="-216413" y="398151"/>
                <a:ext cx="11872836" cy="707886"/>
              </a:xfrm>
              <a:prstGeom prst="rect">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CuadroTexto 22">
                <a:extLst>
                  <a:ext uri="{FF2B5EF4-FFF2-40B4-BE49-F238E27FC236}">
                    <a16:creationId xmlns:a16="http://schemas.microsoft.com/office/drawing/2014/main" id="{0C8D0C42-46CB-BA81-256C-CF98ABC4019C}"/>
                  </a:ext>
                </a:extLst>
              </p:cNvPr>
              <p:cNvSpPr txBox="1"/>
              <p:nvPr/>
            </p:nvSpPr>
            <p:spPr>
              <a:xfrm>
                <a:off x="838886" y="519652"/>
                <a:ext cx="10142080" cy="707886"/>
              </a:xfrm>
              <a:prstGeom prst="rect">
                <a:avLst/>
              </a:prstGeom>
              <a:noFill/>
            </p:spPr>
            <p:txBody>
              <a:bodyPr wrap="square" rtlCol="0">
                <a:spAutoFit/>
              </a:bodyPr>
              <a:lstStyle/>
              <a:p>
                <a:r>
                  <a:rPr lang="es-ES_tradnl" sz="2000" b="1">
                    <a:solidFill>
                      <a:schemeClr val="bg1"/>
                    </a:solidFill>
                    <a:latin typeface="Space Grotesk" pitchFamily="2" charset="77"/>
                    <a:cs typeface="Space Grotesk" pitchFamily="2" charset="77"/>
                  </a:rPr>
                  <a:t>34 proyectos han solicitado formalmente la adhesión al Sandbox </a:t>
                </a:r>
              </a:p>
              <a:p>
                <a:endParaRPr lang="es-ES_tradnl" sz="2000" b="1">
                  <a:solidFill>
                    <a:schemeClr val="bg1"/>
                  </a:solidFill>
                  <a:latin typeface="Space Grotesk" pitchFamily="2" charset="77"/>
                  <a:cs typeface="Space Grotesk" pitchFamily="2" charset="77"/>
                </a:endParaRPr>
              </a:p>
            </p:txBody>
          </p:sp>
        </p:grpSp>
        <p:pic>
          <p:nvPicPr>
            <p:cNvPr id="8" name="Gráfico 7">
              <a:extLst>
                <a:ext uri="{FF2B5EF4-FFF2-40B4-BE49-F238E27FC236}">
                  <a16:creationId xmlns:a16="http://schemas.microsoft.com/office/drawing/2014/main" id="{F51814BD-15F6-AEE4-6171-E58AF1E2A479}"/>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261561" y="496794"/>
              <a:ext cx="510599" cy="510599"/>
            </a:xfrm>
            <a:prstGeom prst="rect">
              <a:avLst/>
            </a:prstGeom>
          </p:spPr>
        </p:pic>
      </p:grpSp>
      <p:pic>
        <p:nvPicPr>
          <p:cNvPr id="15" name="Imagen 14">
            <a:extLst>
              <a:ext uri="{FF2B5EF4-FFF2-40B4-BE49-F238E27FC236}">
                <a16:creationId xmlns:a16="http://schemas.microsoft.com/office/drawing/2014/main" id="{73667058-DA27-597B-096F-854652DCB778}"/>
              </a:ext>
            </a:extLst>
          </p:cNvPr>
          <p:cNvPicPr>
            <a:picLocks noChangeAspect="1"/>
          </p:cNvPicPr>
          <p:nvPr/>
        </p:nvPicPr>
        <p:blipFill>
          <a:blip r:embed="rId4"/>
          <a:stretch>
            <a:fillRect/>
          </a:stretch>
        </p:blipFill>
        <p:spPr>
          <a:xfrm>
            <a:off x="4598096" y="4638073"/>
            <a:ext cx="1327837" cy="700132"/>
          </a:xfrm>
          <a:prstGeom prst="rect">
            <a:avLst/>
          </a:prstGeom>
        </p:spPr>
      </p:pic>
      <p:sp>
        <p:nvSpPr>
          <p:cNvPr id="16" name="Terminador 9">
            <a:extLst>
              <a:ext uri="{FF2B5EF4-FFF2-40B4-BE49-F238E27FC236}">
                <a16:creationId xmlns:a16="http://schemas.microsoft.com/office/drawing/2014/main" id="{859B1893-252A-660C-ACF1-450B2C686FDF}"/>
              </a:ext>
            </a:extLst>
          </p:cNvPr>
          <p:cNvSpPr/>
          <p:nvPr/>
        </p:nvSpPr>
        <p:spPr>
          <a:xfrm>
            <a:off x="6216414" y="4782742"/>
            <a:ext cx="873350"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CuadroTexto 23">
            <a:extLst>
              <a:ext uri="{FF2B5EF4-FFF2-40B4-BE49-F238E27FC236}">
                <a16:creationId xmlns:a16="http://schemas.microsoft.com/office/drawing/2014/main" id="{7A6568F0-ED8A-B5AB-B4E9-8DD49BDD1B56}"/>
              </a:ext>
            </a:extLst>
          </p:cNvPr>
          <p:cNvSpPr txBox="1"/>
          <p:nvPr/>
        </p:nvSpPr>
        <p:spPr>
          <a:xfrm>
            <a:off x="6245775" y="4748644"/>
            <a:ext cx="5562619" cy="467372"/>
          </a:xfrm>
          <a:prstGeom prst="rect">
            <a:avLst/>
          </a:prstGeom>
          <a:noFill/>
        </p:spPr>
        <p:txBody>
          <a:bodyPr wrap="square" rtlCol="0">
            <a:spAutoFit/>
          </a:bodyPr>
          <a:lstStyle/>
          <a:p>
            <a:pPr>
              <a:lnSpc>
                <a:spcPct val="150000"/>
              </a:lnSpc>
            </a:pPr>
            <a:r>
              <a:rPr lang="es-ES" b="1" dirty="0">
                <a:solidFill>
                  <a:schemeClr val="bg1"/>
                </a:solidFill>
                <a:latin typeface="Space Grotesk" pitchFamily="2" charset="77"/>
                <a:ea typeface="Aptos" panose="020B0004020202020204" pitchFamily="34" charset="0"/>
                <a:cs typeface="Space Grotesk" pitchFamily="2" charset="77"/>
              </a:rPr>
              <a:t>   9	</a:t>
            </a:r>
            <a:r>
              <a:rPr lang="es-ES" b="1" dirty="0">
                <a:latin typeface="Space Grotesk" pitchFamily="2" charset="77"/>
                <a:ea typeface="Aptos" panose="020B0004020202020204" pitchFamily="34" charset="0"/>
                <a:cs typeface="Space Grotesk" pitchFamily="2" charset="77"/>
              </a:rPr>
              <a:t>Proyectos en evaluación y tramitación</a:t>
            </a:r>
            <a:endParaRPr lang="es-ES_tradnl" b="1" dirty="0">
              <a:solidFill>
                <a:schemeClr val="bg1"/>
              </a:solidFill>
              <a:latin typeface="Space Grotesk" pitchFamily="2" charset="77"/>
              <a:cs typeface="Space Grotesk" pitchFamily="2" charset="77"/>
            </a:endParaRPr>
          </a:p>
        </p:txBody>
      </p:sp>
    </p:spTree>
    <p:extLst>
      <p:ext uri="{BB962C8B-B14F-4D97-AF65-F5344CB8AC3E}">
        <p14:creationId xmlns:p14="http://schemas.microsoft.com/office/powerpoint/2010/main" val="410057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76B05-28B3-80A2-3648-232B90EE57C0}"/>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269981F6-624C-6E82-49C3-D89D3BE2683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240406"/>
            <a:ext cx="6959144" cy="5206342"/>
          </a:xfrm>
          <a:prstGeom prst="rect">
            <a:avLst/>
          </a:prstGeom>
        </p:spPr>
      </p:pic>
      <p:sp>
        <p:nvSpPr>
          <p:cNvPr id="4" name="Rectángulo 3">
            <a:extLst>
              <a:ext uri="{FF2B5EF4-FFF2-40B4-BE49-F238E27FC236}">
                <a16:creationId xmlns:a16="http://schemas.microsoft.com/office/drawing/2014/main" id="{E4F7194A-E19A-0474-3F86-EBA9428801DF}"/>
              </a:ext>
            </a:extLst>
          </p:cNvPr>
          <p:cNvSpPr/>
          <p:nvPr/>
        </p:nvSpPr>
        <p:spPr>
          <a:xfrm>
            <a:off x="0" y="1240406"/>
            <a:ext cx="6959144" cy="5206342"/>
          </a:xfrm>
          <a:prstGeom prst="rect">
            <a:avLst/>
          </a:prstGeom>
          <a:solidFill>
            <a:srgbClr val="31B94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Terminador 24">
            <a:extLst>
              <a:ext uri="{FF2B5EF4-FFF2-40B4-BE49-F238E27FC236}">
                <a16:creationId xmlns:a16="http://schemas.microsoft.com/office/drawing/2014/main" id="{58B97E2F-1A10-5AB7-73FB-BDCE6FE3CBF6}"/>
              </a:ext>
            </a:extLst>
          </p:cNvPr>
          <p:cNvSpPr/>
          <p:nvPr/>
        </p:nvSpPr>
        <p:spPr>
          <a:xfrm>
            <a:off x="1941494" y="369461"/>
            <a:ext cx="1892508" cy="4822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2249"/>
                  <a:pt x="21600" y="10800"/>
                </a:cubicBezTo>
                <a:cubicBezTo>
                  <a:pt x="21600" y="19351"/>
                  <a:pt x="20044" y="21600"/>
                  <a:pt x="18125" y="21600"/>
                </a:cubicBezTo>
                <a:lnTo>
                  <a:pt x="3475" y="21600"/>
                </a:lnTo>
                <a:cubicBezTo>
                  <a:pt x="1556" y="21600"/>
                  <a:pt x="0" y="20214"/>
                  <a:pt x="0" y="10800"/>
                </a:cubicBezTo>
                <a:cubicBezTo>
                  <a:pt x="0" y="1386"/>
                  <a:pt x="1556" y="0"/>
                  <a:pt x="3475" y="0"/>
                </a:cubicBezTo>
                <a:close/>
              </a:path>
            </a:pathLst>
          </a:cu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4" name="Imagen 13">
            <a:extLst>
              <a:ext uri="{FF2B5EF4-FFF2-40B4-BE49-F238E27FC236}">
                <a16:creationId xmlns:a16="http://schemas.microsoft.com/office/drawing/2014/main" id="{9BE77D67-15D2-3CBB-DC5C-E76C76641B05}"/>
              </a:ext>
            </a:extLst>
          </p:cNvPr>
          <p:cNvPicPr>
            <a:picLocks noChangeAspect="1"/>
          </p:cNvPicPr>
          <p:nvPr/>
        </p:nvPicPr>
        <p:blipFill>
          <a:blip r:embed="rId4"/>
          <a:stretch>
            <a:fillRect/>
          </a:stretch>
        </p:blipFill>
        <p:spPr>
          <a:xfrm>
            <a:off x="393492" y="269688"/>
            <a:ext cx="1327837" cy="700132"/>
          </a:xfrm>
          <a:prstGeom prst="rect">
            <a:avLst/>
          </a:prstGeom>
        </p:spPr>
      </p:pic>
      <p:sp>
        <p:nvSpPr>
          <p:cNvPr id="3" name="CuadroTexto 2">
            <a:extLst>
              <a:ext uri="{FF2B5EF4-FFF2-40B4-BE49-F238E27FC236}">
                <a16:creationId xmlns:a16="http://schemas.microsoft.com/office/drawing/2014/main" id="{BBA70E28-A6A6-5046-60B8-DB9C7938CAFD}"/>
              </a:ext>
            </a:extLst>
          </p:cNvPr>
          <p:cNvSpPr txBox="1"/>
          <p:nvPr/>
        </p:nvSpPr>
        <p:spPr>
          <a:xfrm>
            <a:off x="2036577" y="325786"/>
            <a:ext cx="1892508" cy="467372"/>
          </a:xfrm>
          <a:prstGeom prst="rect">
            <a:avLst/>
          </a:prstGeom>
          <a:noFill/>
        </p:spPr>
        <p:txBody>
          <a:bodyPr wrap="square" rtlCol="0">
            <a:spAutoFit/>
          </a:bodyPr>
          <a:lstStyle/>
          <a:p>
            <a:pPr>
              <a:lnSpc>
                <a:spcPct val="150000"/>
              </a:lnSpc>
            </a:pPr>
            <a:r>
              <a:rPr lang="es-ES" b="1">
                <a:solidFill>
                  <a:schemeClr val="bg1"/>
                </a:solidFill>
                <a:effectLst/>
                <a:latin typeface="Space Grotesk" pitchFamily="2" charset="77"/>
                <a:ea typeface="Aptos" panose="020B0004020202020204" pitchFamily="34" charset="0"/>
                <a:cs typeface="Space Grotesk" pitchFamily="2" charset="77"/>
              </a:rPr>
              <a:t>Proyectos</a:t>
            </a:r>
            <a:endParaRPr lang="es-ES_tradnl" b="1">
              <a:latin typeface="Space Grotesk" pitchFamily="2" charset="77"/>
              <a:cs typeface="Space Grotesk" pitchFamily="2" charset="77"/>
            </a:endParaRPr>
          </a:p>
        </p:txBody>
      </p:sp>
      <p:sp>
        <p:nvSpPr>
          <p:cNvPr id="7" name="CuadroTexto 6">
            <a:extLst>
              <a:ext uri="{FF2B5EF4-FFF2-40B4-BE49-F238E27FC236}">
                <a16:creationId xmlns:a16="http://schemas.microsoft.com/office/drawing/2014/main" id="{74CD3217-3B32-B2BD-5F2A-A89CCB86A6DE}"/>
              </a:ext>
            </a:extLst>
          </p:cNvPr>
          <p:cNvSpPr txBox="1"/>
          <p:nvPr/>
        </p:nvSpPr>
        <p:spPr>
          <a:xfrm>
            <a:off x="956569" y="4688296"/>
            <a:ext cx="5963498" cy="1284839"/>
          </a:xfrm>
          <a:prstGeom prst="rect">
            <a:avLst/>
          </a:prstGeom>
          <a:noFill/>
        </p:spPr>
        <p:txBody>
          <a:bodyPr wrap="square" rtlCol="0">
            <a:spAutoFit/>
          </a:bodyPr>
          <a:lstStyle/>
          <a:p>
            <a:pPr>
              <a:lnSpc>
                <a:spcPct val="150000"/>
              </a:lnSpc>
            </a:pPr>
            <a:r>
              <a:rPr lang="es-ES">
                <a:solidFill>
                  <a:schemeClr val="bg1"/>
                </a:solidFill>
                <a:latin typeface="Space Grotesk" pitchFamily="2" charset="0"/>
                <a:cs typeface="Space Grotesk" pitchFamily="2" charset="0"/>
              </a:rPr>
              <a:t>Experimento con</a:t>
            </a:r>
            <a:r>
              <a:rPr lang="es-ES" b="1">
                <a:solidFill>
                  <a:schemeClr val="bg1"/>
                </a:solidFill>
                <a:latin typeface="Space Grotesk" pitchFamily="2" charset="0"/>
                <a:cs typeface="Space Grotesk" pitchFamily="2" charset="0"/>
              </a:rPr>
              <a:t> </a:t>
            </a:r>
            <a:r>
              <a:rPr lang="es-ES">
                <a:solidFill>
                  <a:schemeClr val="bg1"/>
                </a:solidFill>
                <a:latin typeface="Space Grotesk" pitchFamily="2" charset="0"/>
                <a:cs typeface="Space Grotesk" pitchFamily="2" charset="0"/>
              </a:rPr>
              <a:t>Flash Park: Una solución de gestión de estacionamiento con sensores para optimizar el uso de plazas en tiempo real y reducir la congestión.</a:t>
            </a:r>
            <a:endParaRPr lang="es-ES_tradnl" b="1">
              <a:solidFill>
                <a:schemeClr val="bg1"/>
              </a:solidFill>
              <a:latin typeface="Space Grotesk" pitchFamily="2" charset="0"/>
              <a:cs typeface="Space Grotesk" pitchFamily="2" charset="0"/>
            </a:endParaRPr>
          </a:p>
        </p:txBody>
      </p:sp>
      <p:sp>
        <p:nvSpPr>
          <p:cNvPr id="12" name="Terminador 9">
            <a:extLst>
              <a:ext uri="{FF2B5EF4-FFF2-40B4-BE49-F238E27FC236}">
                <a16:creationId xmlns:a16="http://schemas.microsoft.com/office/drawing/2014/main" id="{907F53D7-662B-E58F-60F6-F309CB19D0CE}"/>
              </a:ext>
            </a:extLst>
          </p:cNvPr>
          <p:cNvSpPr/>
          <p:nvPr/>
        </p:nvSpPr>
        <p:spPr>
          <a:xfrm>
            <a:off x="7371191" y="1284644"/>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CuadroTexto 12">
            <a:extLst>
              <a:ext uri="{FF2B5EF4-FFF2-40B4-BE49-F238E27FC236}">
                <a16:creationId xmlns:a16="http://schemas.microsoft.com/office/drawing/2014/main" id="{CC11546E-AA68-9A99-95AD-5682F0C11508}"/>
              </a:ext>
            </a:extLst>
          </p:cNvPr>
          <p:cNvSpPr txBox="1"/>
          <p:nvPr/>
        </p:nvSpPr>
        <p:spPr>
          <a:xfrm>
            <a:off x="7537180" y="1701140"/>
            <a:ext cx="3853322"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Flash Park S.L.</a:t>
            </a:r>
            <a:endParaRPr lang="es-ES_tradnl" b="1">
              <a:solidFill>
                <a:schemeClr val="bg1"/>
              </a:solidFill>
              <a:latin typeface="Space Grotesk" pitchFamily="2" charset="77"/>
              <a:cs typeface="Space Grotesk" pitchFamily="2" charset="77"/>
            </a:endParaRPr>
          </a:p>
        </p:txBody>
      </p:sp>
      <p:sp>
        <p:nvSpPr>
          <p:cNvPr id="15" name="CuadroTexto 14">
            <a:extLst>
              <a:ext uri="{FF2B5EF4-FFF2-40B4-BE49-F238E27FC236}">
                <a16:creationId xmlns:a16="http://schemas.microsoft.com/office/drawing/2014/main" id="{0C813F34-1681-655D-645C-4B518670B427}"/>
              </a:ext>
            </a:extLst>
          </p:cNvPr>
          <p:cNvSpPr txBox="1"/>
          <p:nvPr/>
        </p:nvSpPr>
        <p:spPr>
          <a:xfrm>
            <a:off x="7537180" y="1240406"/>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Entidad / organización	</a:t>
            </a:r>
          </a:p>
        </p:txBody>
      </p:sp>
      <p:sp>
        <p:nvSpPr>
          <p:cNvPr id="16" name="Terminador 9">
            <a:extLst>
              <a:ext uri="{FF2B5EF4-FFF2-40B4-BE49-F238E27FC236}">
                <a16:creationId xmlns:a16="http://schemas.microsoft.com/office/drawing/2014/main" id="{5EE57DFF-0C20-50EA-F0C1-12698250FFFA}"/>
              </a:ext>
            </a:extLst>
          </p:cNvPr>
          <p:cNvSpPr/>
          <p:nvPr/>
        </p:nvSpPr>
        <p:spPr>
          <a:xfrm>
            <a:off x="7371190" y="3462294"/>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CuadroTexto 16">
            <a:extLst>
              <a:ext uri="{FF2B5EF4-FFF2-40B4-BE49-F238E27FC236}">
                <a16:creationId xmlns:a16="http://schemas.microsoft.com/office/drawing/2014/main" id="{77E85C19-B607-46E9-9B0A-8C9C9C4424C3}"/>
              </a:ext>
            </a:extLst>
          </p:cNvPr>
          <p:cNvSpPr txBox="1"/>
          <p:nvPr/>
        </p:nvSpPr>
        <p:spPr>
          <a:xfrm>
            <a:off x="7537178" y="3871898"/>
            <a:ext cx="4227253"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Palacio de Congresos de Valencia</a:t>
            </a:r>
            <a:endParaRPr lang="es-ES_tradnl" b="1">
              <a:solidFill>
                <a:schemeClr val="bg1"/>
              </a:solidFill>
              <a:latin typeface="Space Grotesk" pitchFamily="2" charset="77"/>
              <a:cs typeface="Space Grotesk" pitchFamily="2" charset="77"/>
            </a:endParaRPr>
          </a:p>
        </p:txBody>
      </p:sp>
      <p:sp>
        <p:nvSpPr>
          <p:cNvPr id="18" name="CuadroTexto 17">
            <a:extLst>
              <a:ext uri="{FF2B5EF4-FFF2-40B4-BE49-F238E27FC236}">
                <a16:creationId xmlns:a16="http://schemas.microsoft.com/office/drawing/2014/main" id="{9CAE26D8-4B0D-AEF7-8734-ABDBFEB78D5A}"/>
              </a:ext>
            </a:extLst>
          </p:cNvPr>
          <p:cNvSpPr txBox="1"/>
          <p:nvPr/>
        </p:nvSpPr>
        <p:spPr>
          <a:xfrm>
            <a:off x="7537179" y="3418056"/>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Recursos Urbanos 	</a:t>
            </a:r>
          </a:p>
        </p:txBody>
      </p:sp>
      <p:sp>
        <p:nvSpPr>
          <p:cNvPr id="5" name="Terminador 9">
            <a:extLst>
              <a:ext uri="{FF2B5EF4-FFF2-40B4-BE49-F238E27FC236}">
                <a16:creationId xmlns:a16="http://schemas.microsoft.com/office/drawing/2014/main" id="{61EB19BF-4FE2-CE15-367E-A0C1AFB16A0E}"/>
              </a:ext>
            </a:extLst>
          </p:cNvPr>
          <p:cNvSpPr/>
          <p:nvPr/>
        </p:nvSpPr>
        <p:spPr>
          <a:xfrm>
            <a:off x="3590488" y="1385498"/>
            <a:ext cx="3272313" cy="549744"/>
          </a:xfrm>
          <a:prstGeom prst="flowChartTerminator">
            <a:avLst/>
          </a:prstGeom>
          <a:solidFill>
            <a:srgbClr val="F2FCF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CuadroTexto 8">
            <a:extLst>
              <a:ext uri="{FF2B5EF4-FFF2-40B4-BE49-F238E27FC236}">
                <a16:creationId xmlns:a16="http://schemas.microsoft.com/office/drawing/2014/main" id="{5E7AAB1D-D2A5-142E-9240-5EF543EDB474}"/>
              </a:ext>
            </a:extLst>
          </p:cNvPr>
          <p:cNvSpPr txBox="1"/>
          <p:nvPr/>
        </p:nvSpPr>
        <p:spPr>
          <a:xfrm>
            <a:off x="3873669" y="1374055"/>
            <a:ext cx="2989132" cy="453842"/>
          </a:xfrm>
          <a:prstGeom prst="rect">
            <a:avLst/>
          </a:prstGeom>
          <a:noFill/>
        </p:spPr>
        <p:txBody>
          <a:bodyPr wrap="square" rtlCol="0">
            <a:spAutoFit/>
          </a:bodyPr>
          <a:lstStyle/>
          <a:p>
            <a:pPr>
              <a:lnSpc>
                <a:spcPct val="150000"/>
              </a:lnSpc>
            </a:pPr>
            <a:r>
              <a:rPr lang="es-ES" b="1">
                <a:solidFill>
                  <a:srgbClr val="31B94F"/>
                </a:solidFill>
                <a:latin typeface="Space Grotesk" pitchFamily="2" charset="77"/>
                <a:ea typeface="Aptos" panose="020B0004020202020204" pitchFamily="34" charset="0"/>
                <a:cs typeface="Space Grotesk" pitchFamily="2" charset="77"/>
              </a:rPr>
              <a:t>En proceso de prueba	</a:t>
            </a:r>
          </a:p>
        </p:txBody>
      </p:sp>
      <p:sp>
        <p:nvSpPr>
          <p:cNvPr id="10" name="Terminador 9">
            <a:extLst>
              <a:ext uri="{FF2B5EF4-FFF2-40B4-BE49-F238E27FC236}">
                <a16:creationId xmlns:a16="http://schemas.microsoft.com/office/drawing/2014/main" id="{917539DE-A120-5922-293F-165ADDD0E98C}"/>
              </a:ext>
            </a:extLst>
          </p:cNvPr>
          <p:cNvSpPr/>
          <p:nvPr/>
        </p:nvSpPr>
        <p:spPr>
          <a:xfrm>
            <a:off x="7371191" y="2387695"/>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CuadroTexto 10">
            <a:extLst>
              <a:ext uri="{FF2B5EF4-FFF2-40B4-BE49-F238E27FC236}">
                <a16:creationId xmlns:a16="http://schemas.microsoft.com/office/drawing/2014/main" id="{BC552409-4F77-E9EA-F268-31088706F6A0}"/>
              </a:ext>
            </a:extLst>
          </p:cNvPr>
          <p:cNvSpPr txBox="1"/>
          <p:nvPr/>
        </p:nvSpPr>
        <p:spPr>
          <a:xfrm>
            <a:off x="7537179" y="2804191"/>
            <a:ext cx="3853322"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9 meses</a:t>
            </a:r>
            <a:endParaRPr lang="es-ES_tradnl" b="1">
              <a:solidFill>
                <a:schemeClr val="bg1"/>
              </a:solidFill>
              <a:latin typeface="Space Grotesk" pitchFamily="2" charset="77"/>
              <a:cs typeface="Space Grotesk" pitchFamily="2" charset="77"/>
            </a:endParaRPr>
          </a:p>
        </p:txBody>
      </p:sp>
      <p:sp>
        <p:nvSpPr>
          <p:cNvPr id="19" name="CuadroTexto 18">
            <a:extLst>
              <a:ext uri="{FF2B5EF4-FFF2-40B4-BE49-F238E27FC236}">
                <a16:creationId xmlns:a16="http://schemas.microsoft.com/office/drawing/2014/main" id="{D263365A-056A-54A4-CA2F-DFB5756A1E64}"/>
              </a:ext>
            </a:extLst>
          </p:cNvPr>
          <p:cNvSpPr txBox="1"/>
          <p:nvPr/>
        </p:nvSpPr>
        <p:spPr>
          <a:xfrm>
            <a:off x="7537180" y="2343457"/>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Duración de las pruebas	</a:t>
            </a:r>
          </a:p>
        </p:txBody>
      </p:sp>
      <p:sp>
        <p:nvSpPr>
          <p:cNvPr id="21" name="CuadroTexto 20">
            <a:extLst>
              <a:ext uri="{FF2B5EF4-FFF2-40B4-BE49-F238E27FC236}">
                <a16:creationId xmlns:a16="http://schemas.microsoft.com/office/drawing/2014/main" id="{0F43F8BD-CADE-8333-C5A5-42A414747BCE}"/>
              </a:ext>
            </a:extLst>
          </p:cNvPr>
          <p:cNvSpPr txBox="1"/>
          <p:nvPr/>
        </p:nvSpPr>
        <p:spPr>
          <a:xfrm>
            <a:off x="8154666" y="5992906"/>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Beneficios económicos</a:t>
            </a:r>
            <a:endParaRPr lang="es-ES_tradnl" b="1">
              <a:latin typeface="Space Grotesk" pitchFamily="2" charset="77"/>
              <a:cs typeface="Space Grotesk" pitchFamily="2" charset="77"/>
            </a:endParaRPr>
          </a:p>
        </p:txBody>
      </p:sp>
      <p:sp>
        <p:nvSpPr>
          <p:cNvPr id="23" name="Terminador 9">
            <a:extLst>
              <a:ext uri="{FF2B5EF4-FFF2-40B4-BE49-F238E27FC236}">
                <a16:creationId xmlns:a16="http://schemas.microsoft.com/office/drawing/2014/main" id="{6080E748-A1D2-CF3F-6CA6-BEF3B3BD9399}"/>
              </a:ext>
            </a:extLst>
          </p:cNvPr>
          <p:cNvSpPr/>
          <p:nvPr/>
        </p:nvSpPr>
        <p:spPr>
          <a:xfrm>
            <a:off x="7371190" y="4528869"/>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CuadroTexto 23">
            <a:extLst>
              <a:ext uri="{FF2B5EF4-FFF2-40B4-BE49-F238E27FC236}">
                <a16:creationId xmlns:a16="http://schemas.microsoft.com/office/drawing/2014/main" id="{D2445E69-6F56-6579-A616-1645083C5F83}"/>
              </a:ext>
            </a:extLst>
          </p:cNvPr>
          <p:cNvSpPr txBox="1"/>
          <p:nvPr/>
        </p:nvSpPr>
        <p:spPr>
          <a:xfrm>
            <a:off x="7537179" y="4484631"/>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Retorno para la ciudad	</a:t>
            </a:r>
          </a:p>
        </p:txBody>
      </p:sp>
      <p:sp>
        <p:nvSpPr>
          <p:cNvPr id="25" name="Rectángulo 24">
            <a:extLst>
              <a:ext uri="{FF2B5EF4-FFF2-40B4-BE49-F238E27FC236}">
                <a16:creationId xmlns:a16="http://schemas.microsoft.com/office/drawing/2014/main" id="{D2E21248-501D-15DA-F328-A86BEF44F2F3}"/>
              </a:ext>
            </a:extLst>
          </p:cNvPr>
          <p:cNvSpPr/>
          <p:nvPr/>
        </p:nvSpPr>
        <p:spPr>
          <a:xfrm>
            <a:off x="7715359" y="5193320"/>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ctángulo 25">
            <a:extLst>
              <a:ext uri="{FF2B5EF4-FFF2-40B4-BE49-F238E27FC236}">
                <a16:creationId xmlns:a16="http://schemas.microsoft.com/office/drawing/2014/main" id="{DFC7FA3E-93A4-C638-ABAF-917838F11223}"/>
              </a:ext>
            </a:extLst>
          </p:cNvPr>
          <p:cNvSpPr/>
          <p:nvPr/>
        </p:nvSpPr>
        <p:spPr>
          <a:xfrm>
            <a:off x="7715359" y="5645852"/>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26">
            <a:extLst>
              <a:ext uri="{FF2B5EF4-FFF2-40B4-BE49-F238E27FC236}">
                <a16:creationId xmlns:a16="http://schemas.microsoft.com/office/drawing/2014/main" id="{47458876-728A-B79A-9E78-D5CF65CE3694}"/>
              </a:ext>
            </a:extLst>
          </p:cNvPr>
          <p:cNvSpPr/>
          <p:nvPr/>
        </p:nvSpPr>
        <p:spPr>
          <a:xfrm>
            <a:off x="7715359" y="6098618"/>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CuadroTexto 27">
            <a:extLst>
              <a:ext uri="{FF2B5EF4-FFF2-40B4-BE49-F238E27FC236}">
                <a16:creationId xmlns:a16="http://schemas.microsoft.com/office/drawing/2014/main" id="{E8770537-00B0-3958-B385-3E968C0D4917}"/>
              </a:ext>
            </a:extLst>
          </p:cNvPr>
          <p:cNvSpPr txBox="1"/>
          <p:nvPr/>
        </p:nvSpPr>
        <p:spPr>
          <a:xfrm>
            <a:off x="8154666" y="5541450"/>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Comunicación mutua</a:t>
            </a:r>
          </a:p>
        </p:txBody>
      </p:sp>
      <p:sp>
        <p:nvSpPr>
          <p:cNvPr id="29" name="CuadroTexto 28">
            <a:extLst>
              <a:ext uri="{FF2B5EF4-FFF2-40B4-BE49-F238E27FC236}">
                <a16:creationId xmlns:a16="http://schemas.microsoft.com/office/drawing/2014/main" id="{2B718EE5-D815-E636-4554-5575E850DF5F}"/>
              </a:ext>
            </a:extLst>
          </p:cNvPr>
          <p:cNvSpPr txBox="1"/>
          <p:nvPr/>
        </p:nvSpPr>
        <p:spPr>
          <a:xfrm>
            <a:off x="8154666" y="5104708"/>
            <a:ext cx="2835808"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Conocimiento</a:t>
            </a:r>
          </a:p>
        </p:txBody>
      </p:sp>
      <p:pic>
        <p:nvPicPr>
          <p:cNvPr id="20" name="Gráfico 19" descr="Marca de verificación con relleno sólido">
            <a:extLst>
              <a:ext uri="{FF2B5EF4-FFF2-40B4-BE49-F238E27FC236}">
                <a16:creationId xmlns:a16="http://schemas.microsoft.com/office/drawing/2014/main" id="{2F6F68C5-F460-6D63-AC5C-541B4BA5150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123298"/>
            <a:ext cx="484672" cy="484672"/>
          </a:xfrm>
          <a:prstGeom prst="rect">
            <a:avLst/>
          </a:prstGeom>
        </p:spPr>
      </p:pic>
      <p:pic>
        <p:nvPicPr>
          <p:cNvPr id="22" name="Gráfico 21" descr="Marca de verificación con relleno sólido">
            <a:extLst>
              <a:ext uri="{FF2B5EF4-FFF2-40B4-BE49-F238E27FC236}">
                <a16:creationId xmlns:a16="http://schemas.microsoft.com/office/drawing/2014/main" id="{3D0CE6C1-98B5-B63B-0C11-6938E24DFFD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557654"/>
            <a:ext cx="484672" cy="484672"/>
          </a:xfrm>
          <a:prstGeom prst="rect">
            <a:avLst/>
          </a:prstGeom>
        </p:spPr>
      </p:pic>
    </p:spTree>
    <p:extLst>
      <p:ext uri="{BB962C8B-B14F-4D97-AF65-F5344CB8AC3E}">
        <p14:creationId xmlns:p14="http://schemas.microsoft.com/office/powerpoint/2010/main" val="78528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08CB6-AEBC-3AAC-472C-2CDFFF03C0D7}"/>
            </a:ext>
          </a:extLst>
        </p:cNvPr>
        <p:cNvGrpSpPr/>
        <p:nvPr/>
      </p:nvGrpSpPr>
      <p:grpSpPr>
        <a:xfrm>
          <a:off x="0" y="0"/>
          <a:ext cx="0" cy="0"/>
          <a:chOff x="0" y="0"/>
          <a:chExt cx="0" cy="0"/>
        </a:xfrm>
      </p:grpSpPr>
      <p:sp>
        <p:nvSpPr>
          <p:cNvPr id="8" name="Terminador 24">
            <a:extLst>
              <a:ext uri="{FF2B5EF4-FFF2-40B4-BE49-F238E27FC236}">
                <a16:creationId xmlns:a16="http://schemas.microsoft.com/office/drawing/2014/main" id="{042534CF-9AF1-74A1-FC4B-724044A52686}"/>
              </a:ext>
            </a:extLst>
          </p:cNvPr>
          <p:cNvSpPr/>
          <p:nvPr/>
        </p:nvSpPr>
        <p:spPr>
          <a:xfrm>
            <a:off x="1941494" y="369461"/>
            <a:ext cx="1892508" cy="4822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2249"/>
                  <a:pt x="21600" y="10800"/>
                </a:cubicBezTo>
                <a:cubicBezTo>
                  <a:pt x="21600" y="19351"/>
                  <a:pt x="20044" y="21600"/>
                  <a:pt x="18125" y="21600"/>
                </a:cubicBezTo>
                <a:lnTo>
                  <a:pt x="3475" y="21600"/>
                </a:lnTo>
                <a:cubicBezTo>
                  <a:pt x="1556" y="21600"/>
                  <a:pt x="0" y="20214"/>
                  <a:pt x="0" y="10800"/>
                </a:cubicBezTo>
                <a:cubicBezTo>
                  <a:pt x="0" y="1386"/>
                  <a:pt x="1556" y="0"/>
                  <a:pt x="3475" y="0"/>
                </a:cubicBezTo>
                <a:close/>
              </a:path>
            </a:pathLst>
          </a:cu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4" name="Imagen 13">
            <a:extLst>
              <a:ext uri="{FF2B5EF4-FFF2-40B4-BE49-F238E27FC236}">
                <a16:creationId xmlns:a16="http://schemas.microsoft.com/office/drawing/2014/main" id="{9658A2D8-EB44-2366-4AA7-C8D8882D05AE}"/>
              </a:ext>
            </a:extLst>
          </p:cNvPr>
          <p:cNvPicPr>
            <a:picLocks noChangeAspect="1"/>
          </p:cNvPicPr>
          <p:nvPr/>
        </p:nvPicPr>
        <p:blipFill>
          <a:blip r:embed="rId3"/>
          <a:stretch>
            <a:fillRect/>
          </a:stretch>
        </p:blipFill>
        <p:spPr>
          <a:xfrm>
            <a:off x="393492" y="269688"/>
            <a:ext cx="1327837" cy="700132"/>
          </a:xfrm>
          <a:prstGeom prst="rect">
            <a:avLst/>
          </a:prstGeom>
        </p:spPr>
      </p:pic>
      <p:sp>
        <p:nvSpPr>
          <p:cNvPr id="3" name="CuadroTexto 2">
            <a:extLst>
              <a:ext uri="{FF2B5EF4-FFF2-40B4-BE49-F238E27FC236}">
                <a16:creationId xmlns:a16="http://schemas.microsoft.com/office/drawing/2014/main" id="{7AE58CC7-F5FA-E2CC-0394-664B8D60BC50}"/>
              </a:ext>
            </a:extLst>
          </p:cNvPr>
          <p:cNvSpPr txBox="1"/>
          <p:nvPr/>
        </p:nvSpPr>
        <p:spPr>
          <a:xfrm>
            <a:off x="2036577" y="325786"/>
            <a:ext cx="1892508" cy="46737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Proyectos</a:t>
            </a:r>
            <a:endParaRPr lang="es-ES_tradnl" b="1">
              <a:latin typeface="Space Grotesk" pitchFamily="2" charset="77"/>
              <a:cs typeface="Space Grotesk" pitchFamily="2" charset="77"/>
            </a:endParaRPr>
          </a:p>
        </p:txBody>
      </p:sp>
      <p:pic>
        <p:nvPicPr>
          <p:cNvPr id="6" name="Imagen 5">
            <a:extLst>
              <a:ext uri="{FF2B5EF4-FFF2-40B4-BE49-F238E27FC236}">
                <a16:creationId xmlns:a16="http://schemas.microsoft.com/office/drawing/2014/main" id="{AA0D0BE2-08AA-692A-22BB-E5EA8B892D5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80198" y="1214751"/>
            <a:ext cx="8139342" cy="5206342"/>
          </a:xfrm>
          <a:prstGeom prst="rect">
            <a:avLst/>
          </a:prstGeom>
        </p:spPr>
      </p:pic>
      <p:sp>
        <p:nvSpPr>
          <p:cNvPr id="5" name="Rectángulo 4">
            <a:extLst>
              <a:ext uri="{FF2B5EF4-FFF2-40B4-BE49-F238E27FC236}">
                <a16:creationId xmlns:a16="http://schemas.microsoft.com/office/drawing/2014/main" id="{08018379-511C-806B-EC86-ECE7E56F0D32}"/>
              </a:ext>
            </a:extLst>
          </p:cNvPr>
          <p:cNvSpPr/>
          <p:nvPr/>
        </p:nvSpPr>
        <p:spPr>
          <a:xfrm>
            <a:off x="0" y="1214751"/>
            <a:ext cx="6959144" cy="5206342"/>
          </a:xfrm>
          <a:prstGeom prst="rect">
            <a:avLst/>
          </a:prstGeom>
          <a:solidFill>
            <a:srgbClr val="31B94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CuadroTexto 6">
            <a:extLst>
              <a:ext uri="{FF2B5EF4-FFF2-40B4-BE49-F238E27FC236}">
                <a16:creationId xmlns:a16="http://schemas.microsoft.com/office/drawing/2014/main" id="{A6EE0346-41F7-9A1D-FDEB-3DC3260EEF26}"/>
              </a:ext>
            </a:extLst>
          </p:cNvPr>
          <p:cNvSpPr txBox="1"/>
          <p:nvPr/>
        </p:nvSpPr>
        <p:spPr>
          <a:xfrm>
            <a:off x="995646" y="4922758"/>
            <a:ext cx="5963498" cy="1284839"/>
          </a:xfrm>
          <a:prstGeom prst="rect">
            <a:avLst/>
          </a:prstGeom>
          <a:noFill/>
        </p:spPr>
        <p:txBody>
          <a:bodyPr wrap="square" rtlCol="0">
            <a:spAutoFit/>
          </a:bodyPr>
          <a:lstStyle/>
          <a:p>
            <a:pPr>
              <a:lnSpc>
                <a:spcPct val="150000"/>
              </a:lnSpc>
            </a:pPr>
            <a:r>
              <a:rPr lang="es-ES">
                <a:solidFill>
                  <a:schemeClr val="bg1"/>
                </a:solidFill>
                <a:latin typeface="Space Grotesk" pitchFamily="2" charset="0"/>
                <a:cs typeface="Space Grotesk" pitchFamily="2" charset="0"/>
              </a:rPr>
              <a:t>Experimento con</a:t>
            </a:r>
            <a:r>
              <a:rPr lang="es-ES" b="1">
                <a:solidFill>
                  <a:schemeClr val="bg1"/>
                </a:solidFill>
                <a:latin typeface="Space Grotesk" pitchFamily="2" charset="0"/>
                <a:cs typeface="Space Grotesk" pitchFamily="2" charset="0"/>
              </a:rPr>
              <a:t> </a:t>
            </a:r>
            <a:r>
              <a:rPr lang="es-ES" err="1">
                <a:solidFill>
                  <a:schemeClr val="bg1"/>
                </a:solidFill>
                <a:latin typeface="Space Grotesk" pitchFamily="2" charset="0"/>
                <a:cs typeface="Space Grotesk" pitchFamily="2" charset="0"/>
              </a:rPr>
              <a:t>UMImarket</a:t>
            </a:r>
            <a:r>
              <a:rPr lang="es-ES">
                <a:solidFill>
                  <a:schemeClr val="bg1"/>
                </a:solidFill>
                <a:latin typeface="Space Grotesk" pitchFamily="2" charset="0"/>
                <a:cs typeface="Space Grotesk" pitchFamily="2" charset="0"/>
              </a:rPr>
              <a:t>: demostrador tecnológico del robot autónomo y eléctrico de logística de última milla.</a:t>
            </a:r>
            <a:endParaRPr lang="es-ES_tradnl" b="1">
              <a:solidFill>
                <a:schemeClr val="bg1"/>
              </a:solidFill>
              <a:latin typeface="Space Grotesk" pitchFamily="2" charset="0"/>
              <a:cs typeface="Space Grotesk" pitchFamily="2" charset="0"/>
            </a:endParaRPr>
          </a:p>
        </p:txBody>
      </p:sp>
      <p:sp>
        <p:nvSpPr>
          <p:cNvPr id="2" name="Terminador 9">
            <a:extLst>
              <a:ext uri="{FF2B5EF4-FFF2-40B4-BE49-F238E27FC236}">
                <a16:creationId xmlns:a16="http://schemas.microsoft.com/office/drawing/2014/main" id="{387F3A7E-2FCD-C7EC-2B11-0BA5322784DD}"/>
              </a:ext>
            </a:extLst>
          </p:cNvPr>
          <p:cNvSpPr/>
          <p:nvPr/>
        </p:nvSpPr>
        <p:spPr>
          <a:xfrm>
            <a:off x="3590488" y="1385498"/>
            <a:ext cx="3272313" cy="549744"/>
          </a:xfrm>
          <a:prstGeom prst="flowChartTerminator">
            <a:avLst/>
          </a:prstGeom>
          <a:solidFill>
            <a:srgbClr val="F2FCF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CuadroTexto 3">
            <a:extLst>
              <a:ext uri="{FF2B5EF4-FFF2-40B4-BE49-F238E27FC236}">
                <a16:creationId xmlns:a16="http://schemas.microsoft.com/office/drawing/2014/main" id="{367AC2F8-48D0-2829-7C47-4DB842E73DAF}"/>
              </a:ext>
            </a:extLst>
          </p:cNvPr>
          <p:cNvSpPr txBox="1"/>
          <p:nvPr/>
        </p:nvSpPr>
        <p:spPr>
          <a:xfrm>
            <a:off x="3873669" y="1374055"/>
            <a:ext cx="2989132" cy="453842"/>
          </a:xfrm>
          <a:prstGeom prst="rect">
            <a:avLst/>
          </a:prstGeom>
          <a:noFill/>
        </p:spPr>
        <p:txBody>
          <a:bodyPr wrap="square" rtlCol="0">
            <a:spAutoFit/>
          </a:bodyPr>
          <a:lstStyle/>
          <a:p>
            <a:pPr>
              <a:lnSpc>
                <a:spcPct val="150000"/>
              </a:lnSpc>
            </a:pPr>
            <a:r>
              <a:rPr lang="es-ES" b="1">
                <a:solidFill>
                  <a:srgbClr val="31B94F"/>
                </a:solidFill>
                <a:latin typeface="Space Grotesk" pitchFamily="2" charset="77"/>
                <a:ea typeface="Aptos" panose="020B0004020202020204" pitchFamily="34" charset="0"/>
                <a:cs typeface="Space Grotesk" pitchFamily="2" charset="77"/>
              </a:rPr>
              <a:t>En proceso de prueba	</a:t>
            </a:r>
          </a:p>
        </p:txBody>
      </p:sp>
      <p:sp>
        <p:nvSpPr>
          <p:cNvPr id="9" name="Terminador 9">
            <a:extLst>
              <a:ext uri="{FF2B5EF4-FFF2-40B4-BE49-F238E27FC236}">
                <a16:creationId xmlns:a16="http://schemas.microsoft.com/office/drawing/2014/main" id="{ECFB7318-092A-A977-82A2-6508C79552DA}"/>
              </a:ext>
            </a:extLst>
          </p:cNvPr>
          <p:cNvSpPr/>
          <p:nvPr/>
        </p:nvSpPr>
        <p:spPr>
          <a:xfrm>
            <a:off x="7371191" y="1284644"/>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19A60937-ACAD-2F81-E569-0C474628F587}"/>
              </a:ext>
            </a:extLst>
          </p:cNvPr>
          <p:cNvSpPr txBox="1"/>
          <p:nvPr/>
        </p:nvSpPr>
        <p:spPr>
          <a:xfrm>
            <a:off x="7537180" y="1701140"/>
            <a:ext cx="3853322" cy="453842"/>
          </a:xfrm>
          <a:prstGeom prst="rect">
            <a:avLst/>
          </a:prstGeom>
          <a:noFill/>
        </p:spPr>
        <p:txBody>
          <a:bodyPr wrap="square" rtlCol="0">
            <a:spAutoFit/>
          </a:bodyPr>
          <a:lstStyle/>
          <a:p>
            <a:pPr>
              <a:lnSpc>
                <a:spcPct val="150000"/>
              </a:lnSpc>
            </a:pPr>
            <a:r>
              <a:rPr lang="es-ES" b="1" err="1">
                <a:latin typeface="Space Grotesk" pitchFamily="2" charset="77"/>
                <a:ea typeface="Aptos" panose="020B0004020202020204" pitchFamily="34" charset="0"/>
                <a:cs typeface="Space Grotesk" pitchFamily="2" charset="77"/>
              </a:rPr>
              <a:t>Umibots</a:t>
            </a:r>
            <a:r>
              <a:rPr lang="es-ES" b="1">
                <a:latin typeface="Space Grotesk" pitchFamily="2" charset="77"/>
                <a:ea typeface="Aptos" panose="020B0004020202020204" pitchFamily="34" charset="0"/>
                <a:cs typeface="Space Grotesk" pitchFamily="2" charset="77"/>
              </a:rPr>
              <a:t> </a:t>
            </a:r>
            <a:r>
              <a:rPr lang="es-ES" b="1" err="1">
                <a:latin typeface="Space Grotesk" pitchFamily="2" charset="77"/>
                <a:ea typeface="Aptos" panose="020B0004020202020204" pitchFamily="34" charset="0"/>
                <a:cs typeface="Space Grotesk" pitchFamily="2" charset="77"/>
              </a:rPr>
              <a:t>Robotic</a:t>
            </a:r>
            <a:r>
              <a:rPr lang="es-ES" b="1">
                <a:latin typeface="Space Grotesk" pitchFamily="2" charset="77"/>
                <a:ea typeface="Aptos" panose="020B0004020202020204" pitchFamily="34" charset="0"/>
                <a:cs typeface="Space Grotesk" pitchFamily="2" charset="77"/>
              </a:rPr>
              <a:t> </a:t>
            </a:r>
            <a:r>
              <a:rPr lang="es-ES" b="1" err="1">
                <a:latin typeface="Space Grotesk" pitchFamily="2" charset="77"/>
                <a:ea typeface="Aptos" panose="020B0004020202020204" pitchFamily="34" charset="0"/>
                <a:cs typeface="Space Grotesk" pitchFamily="2" charset="77"/>
              </a:rPr>
              <a:t>Solutions</a:t>
            </a:r>
            <a:r>
              <a:rPr lang="es-ES" b="1">
                <a:latin typeface="Space Grotesk" pitchFamily="2" charset="77"/>
                <a:ea typeface="Aptos" panose="020B0004020202020204" pitchFamily="34" charset="0"/>
                <a:cs typeface="Space Grotesk" pitchFamily="2" charset="77"/>
              </a:rPr>
              <a:t> S.L.</a:t>
            </a:r>
            <a:endParaRPr lang="es-ES_tradnl" b="1">
              <a:solidFill>
                <a:schemeClr val="bg1"/>
              </a:solidFill>
              <a:latin typeface="Space Grotesk" pitchFamily="2" charset="77"/>
              <a:cs typeface="Space Grotesk" pitchFamily="2" charset="77"/>
            </a:endParaRPr>
          </a:p>
        </p:txBody>
      </p:sp>
      <p:sp>
        <p:nvSpPr>
          <p:cNvPr id="11" name="CuadroTexto 10">
            <a:extLst>
              <a:ext uri="{FF2B5EF4-FFF2-40B4-BE49-F238E27FC236}">
                <a16:creationId xmlns:a16="http://schemas.microsoft.com/office/drawing/2014/main" id="{3E7D525B-0BEC-6B64-E672-65C9C3E17523}"/>
              </a:ext>
            </a:extLst>
          </p:cNvPr>
          <p:cNvSpPr txBox="1"/>
          <p:nvPr/>
        </p:nvSpPr>
        <p:spPr>
          <a:xfrm>
            <a:off x="7537180" y="1240406"/>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Entidad / organización	</a:t>
            </a:r>
          </a:p>
        </p:txBody>
      </p:sp>
      <p:sp>
        <p:nvSpPr>
          <p:cNvPr id="19" name="Terminador 9">
            <a:extLst>
              <a:ext uri="{FF2B5EF4-FFF2-40B4-BE49-F238E27FC236}">
                <a16:creationId xmlns:a16="http://schemas.microsoft.com/office/drawing/2014/main" id="{ECFA6BBA-5B37-36C7-CBBF-0EADDCEC9901}"/>
              </a:ext>
            </a:extLst>
          </p:cNvPr>
          <p:cNvSpPr/>
          <p:nvPr/>
        </p:nvSpPr>
        <p:spPr>
          <a:xfrm>
            <a:off x="7371190" y="3462294"/>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CuadroTexto 19">
            <a:extLst>
              <a:ext uri="{FF2B5EF4-FFF2-40B4-BE49-F238E27FC236}">
                <a16:creationId xmlns:a16="http://schemas.microsoft.com/office/drawing/2014/main" id="{FB0AB86A-302D-74E8-F63E-81740D4B7E32}"/>
              </a:ext>
            </a:extLst>
          </p:cNvPr>
          <p:cNvSpPr txBox="1"/>
          <p:nvPr/>
        </p:nvSpPr>
        <p:spPr>
          <a:xfrm>
            <a:off x="7537178" y="3871898"/>
            <a:ext cx="4393242" cy="453842"/>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Mercado Central y Plaza de la Reina</a:t>
            </a:r>
            <a:endParaRPr lang="es-ES_tradnl" b="1">
              <a:solidFill>
                <a:schemeClr val="bg1"/>
              </a:solidFill>
              <a:latin typeface="Space Grotesk" pitchFamily="2" charset="77"/>
              <a:cs typeface="Space Grotesk" pitchFamily="2" charset="77"/>
            </a:endParaRPr>
          </a:p>
        </p:txBody>
      </p:sp>
      <p:sp>
        <p:nvSpPr>
          <p:cNvPr id="21" name="CuadroTexto 20">
            <a:extLst>
              <a:ext uri="{FF2B5EF4-FFF2-40B4-BE49-F238E27FC236}">
                <a16:creationId xmlns:a16="http://schemas.microsoft.com/office/drawing/2014/main" id="{A75A9770-81DE-7BFA-30E5-A0CD742DFF56}"/>
              </a:ext>
            </a:extLst>
          </p:cNvPr>
          <p:cNvSpPr txBox="1"/>
          <p:nvPr/>
        </p:nvSpPr>
        <p:spPr>
          <a:xfrm>
            <a:off x="7537179" y="3418056"/>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Recursos Urbanos 	</a:t>
            </a:r>
          </a:p>
        </p:txBody>
      </p:sp>
      <p:sp>
        <p:nvSpPr>
          <p:cNvPr id="22" name="Terminador 9">
            <a:extLst>
              <a:ext uri="{FF2B5EF4-FFF2-40B4-BE49-F238E27FC236}">
                <a16:creationId xmlns:a16="http://schemas.microsoft.com/office/drawing/2014/main" id="{FFB46AFF-1DF9-96D4-5F79-7F1DB4E96997}"/>
              </a:ext>
            </a:extLst>
          </p:cNvPr>
          <p:cNvSpPr/>
          <p:nvPr/>
        </p:nvSpPr>
        <p:spPr>
          <a:xfrm>
            <a:off x="7371191" y="2387695"/>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CuadroTexto 22">
            <a:extLst>
              <a:ext uri="{FF2B5EF4-FFF2-40B4-BE49-F238E27FC236}">
                <a16:creationId xmlns:a16="http://schemas.microsoft.com/office/drawing/2014/main" id="{98780ECC-3CFF-A729-4993-801ACE74EAE3}"/>
              </a:ext>
            </a:extLst>
          </p:cNvPr>
          <p:cNvSpPr txBox="1"/>
          <p:nvPr/>
        </p:nvSpPr>
        <p:spPr>
          <a:xfrm>
            <a:off x="7537179" y="2804191"/>
            <a:ext cx="3853322"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2 días</a:t>
            </a:r>
            <a:endParaRPr lang="es-ES_tradnl" b="1">
              <a:solidFill>
                <a:schemeClr val="bg1"/>
              </a:solidFill>
              <a:latin typeface="Space Grotesk" pitchFamily="2" charset="77"/>
              <a:cs typeface="Space Grotesk" pitchFamily="2" charset="77"/>
            </a:endParaRPr>
          </a:p>
        </p:txBody>
      </p:sp>
      <p:sp>
        <p:nvSpPr>
          <p:cNvPr id="24" name="CuadroTexto 23">
            <a:extLst>
              <a:ext uri="{FF2B5EF4-FFF2-40B4-BE49-F238E27FC236}">
                <a16:creationId xmlns:a16="http://schemas.microsoft.com/office/drawing/2014/main" id="{9C41E142-B714-91F0-CCF8-AA8955D76762}"/>
              </a:ext>
            </a:extLst>
          </p:cNvPr>
          <p:cNvSpPr txBox="1"/>
          <p:nvPr/>
        </p:nvSpPr>
        <p:spPr>
          <a:xfrm>
            <a:off x="7537180" y="2343457"/>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Duración de las pruebas	</a:t>
            </a:r>
          </a:p>
        </p:txBody>
      </p:sp>
      <p:sp>
        <p:nvSpPr>
          <p:cNvPr id="25" name="CuadroTexto 24">
            <a:extLst>
              <a:ext uri="{FF2B5EF4-FFF2-40B4-BE49-F238E27FC236}">
                <a16:creationId xmlns:a16="http://schemas.microsoft.com/office/drawing/2014/main" id="{EE201C82-9056-943B-D9F5-10D2AC965D19}"/>
              </a:ext>
            </a:extLst>
          </p:cNvPr>
          <p:cNvSpPr txBox="1"/>
          <p:nvPr/>
        </p:nvSpPr>
        <p:spPr>
          <a:xfrm>
            <a:off x="8154666" y="5992906"/>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Beneficios económicos</a:t>
            </a:r>
            <a:endParaRPr lang="es-ES_tradnl" b="1">
              <a:latin typeface="Space Grotesk" pitchFamily="2" charset="77"/>
              <a:cs typeface="Space Grotesk" pitchFamily="2" charset="77"/>
            </a:endParaRPr>
          </a:p>
        </p:txBody>
      </p:sp>
      <p:sp>
        <p:nvSpPr>
          <p:cNvPr id="26" name="Terminador 9">
            <a:extLst>
              <a:ext uri="{FF2B5EF4-FFF2-40B4-BE49-F238E27FC236}">
                <a16:creationId xmlns:a16="http://schemas.microsoft.com/office/drawing/2014/main" id="{A1B8E219-1327-683F-A8AF-E9624484E777}"/>
              </a:ext>
            </a:extLst>
          </p:cNvPr>
          <p:cNvSpPr/>
          <p:nvPr/>
        </p:nvSpPr>
        <p:spPr>
          <a:xfrm>
            <a:off x="7371190" y="4528869"/>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7" name="CuadroTexto 26">
            <a:extLst>
              <a:ext uri="{FF2B5EF4-FFF2-40B4-BE49-F238E27FC236}">
                <a16:creationId xmlns:a16="http://schemas.microsoft.com/office/drawing/2014/main" id="{C7646601-F263-4290-F470-52F719AE6975}"/>
              </a:ext>
            </a:extLst>
          </p:cNvPr>
          <p:cNvSpPr txBox="1"/>
          <p:nvPr/>
        </p:nvSpPr>
        <p:spPr>
          <a:xfrm>
            <a:off x="7537179" y="4484631"/>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Retorno para la ciudad	</a:t>
            </a:r>
          </a:p>
        </p:txBody>
      </p:sp>
      <p:sp>
        <p:nvSpPr>
          <p:cNvPr id="28" name="Rectángulo 27">
            <a:extLst>
              <a:ext uri="{FF2B5EF4-FFF2-40B4-BE49-F238E27FC236}">
                <a16:creationId xmlns:a16="http://schemas.microsoft.com/office/drawing/2014/main" id="{F3224FA4-6739-4C4E-EEE3-F0EF4BF84BCE}"/>
              </a:ext>
            </a:extLst>
          </p:cNvPr>
          <p:cNvSpPr/>
          <p:nvPr/>
        </p:nvSpPr>
        <p:spPr>
          <a:xfrm>
            <a:off x="7715359" y="5193320"/>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2503B258-93A9-CC98-8027-9505CBB28865}"/>
              </a:ext>
            </a:extLst>
          </p:cNvPr>
          <p:cNvSpPr/>
          <p:nvPr/>
        </p:nvSpPr>
        <p:spPr>
          <a:xfrm>
            <a:off x="7715359" y="5645852"/>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a:extLst>
              <a:ext uri="{FF2B5EF4-FFF2-40B4-BE49-F238E27FC236}">
                <a16:creationId xmlns:a16="http://schemas.microsoft.com/office/drawing/2014/main" id="{6517C38D-BF1C-D23C-408A-7C69985C5EF5}"/>
              </a:ext>
            </a:extLst>
          </p:cNvPr>
          <p:cNvSpPr/>
          <p:nvPr/>
        </p:nvSpPr>
        <p:spPr>
          <a:xfrm>
            <a:off x="7715359" y="6098618"/>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CuadroTexto 30">
            <a:extLst>
              <a:ext uri="{FF2B5EF4-FFF2-40B4-BE49-F238E27FC236}">
                <a16:creationId xmlns:a16="http://schemas.microsoft.com/office/drawing/2014/main" id="{47941BA9-0336-D9D4-63DA-F82B5C04D9B3}"/>
              </a:ext>
            </a:extLst>
          </p:cNvPr>
          <p:cNvSpPr txBox="1"/>
          <p:nvPr/>
        </p:nvSpPr>
        <p:spPr>
          <a:xfrm>
            <a:off x="8154666" y="5541450"/>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Comunicación mutua</a:t>
            </a:r>
          </a:p>
        </p:txBody>
      </p:sp>
      <p:sp>
        <p:nvSpPr>
          <p:cNvPr id="32" name="CuadroTexto 31">
            <a:extLst>
              <a:ext uri="{FF2B5EF4-FFF2-40B4-BE49-F238E27FC236}">
                <a16:creationId xmlns:a16="http://schemas.microsoft.com/office/drawing/2014/main" id="{133CD3C6-994A-8071-3C96-610172D85FC0}"/>
              </a:ext>
            </a:extLst>
          </p:cNvPr>
          <p:cNvSpPr txBox="1"/>
          <p:nvPr/>
        </p:nvSpPr>
        <p:spPr>
          <a:xfrm>
            <a:off x="8154666" y="5104708"/>
            <a:ext cx="2835808"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Conocimiento</a:t>
            </a:r>
          </a:p>
        </p:txBody>
      </p:sp>
      <p:pic>
        <p:nvPicPr>
          <p:cNvPr id="33" name="Gráfico 32" descr="Marca de verificación con relleno sólido">
            <a:extLst>
              <a:ext uri="{FF2B5EF4-FFF2-40B4-BE49-F238E27FC236}">
                <a16:creationId xmlns:a16="http://schemas.microsoft.com/office/drawing/2014/main" id="{ADE4117E-5742-AB63-9857-F23A649C4E2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123298"/>
            <a:ext cx="484672" cy="484672"/>
          </a:xfrm>
          <a:prstGeom prst="rect">
            <a:avLst/>
          </a:prstGeom>
        </p:spPr>
      </p:pic>
      <p:pic>
        <p:nvPicPr>
          <p:cNvPr id="34" name="Gráfico 33" descr="Marca de verificación con relleno sólido">
            <a:extLst>
              <a:ext uri="{FF2B5EF4-FFF2-40B4-BE49-F238E27FC236}">
                <a16:creationId xmlns:a16="http://schemas.microsoft.com/office/drawing/2014/main" id="{362DC08C-9E87-99C0-A04C-A689F90F517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557654"/>
            <a:ext cx="484672" cy="484672"/>
          </a:xfrm>
          <a:prstGeom prst="rect">
            <a:avLst/>
          </a:prstGeom>
        </p:spPr>
      </p:pic>
    </p:spTree>
    <p:extLst>
      <p:ext uri="{BB962C8B-B14F-4D97-AF65-F5344CB8AC3E}">
        <p14:creationId xmlns:p14="http://schemas.microsoft.com/office/powerpoint/2010/main" val="2427153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98F5E-D5CE-4A8F-DCE5-750AE213C125}"/>
            </a:ext>
          </a:extLst>
        </p:cNvPr>
        <p:cNvGrpSpPr/>
        <p:nvPr/>
      </p:nvGrpSpPr>
      <p:grpSpPr>
        <a:xfrm>
          <a:off x="0" y="0"/>
          <a:ext cx="0" cy="0"/>
          <a:chOff x="0" y="0"/>
          <a:chExt cx="0" cy="0"/>
        </a:xfrm>
      </p:grpSpPr>
      <p:sp>
        <p:nvSpPr>
          <p:cNvPr id="8" name="Terminador 24">
            <a:extLst>
              <a:ext uri="{FF2B5EF4-FFF2-40B4-BE49-F238E27FC236}">
                <a16:creationId xmlns:a16="http://schemas.microsoft.com/office/drawing/2014/main" id="{D72A5FE6-808E-F3DB-D482-E47396FB3383}"/>
              </a:ext>
            </a:extLst>
          </p:cNvPr>
          <p:cNvSpPr/>
          <p:nvPr/>
        </p:nvSpPr>
        <p:spPr>
          <a:xfrm>
            <a:off x="1941494" y="369461"/>
            <a:ext cx="1892508" cy="4822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2249"/>
                  <a:pt x="21600" y="10800"/>
                </a:cubicBezTo>
                <a:cubicBezTo>
                  <a:pt x="21600" y="19351"/>
                  <a:pt x="20044" y="21600"/>
                  <a:pt x="18125" y="21600"/>
                </a:cubicBezTo>
                <a:lnTo>
                  <a:pt x="3475" y="21600"/>
                </a:lnTo>
                <a:cubicBezTo>
                  <a:pt x="1556" y="21600"/>
                  <a:pt x="0" y="20214"/>
                  <a:pt x="0" y="10800"/>
                </a:cubicBezTo>
                <a:cubicBezTo>
                  <a:pt x="0" y="1386"/>
                  <a:pt x="1556" y="0"/>
                  <a:pt x="3475" y="0"/>
                </a:cubicBezTo>
                <a:close/>
              </a:path>
            </a:pathLst>
          </a:cu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4" name="Imagen 13">
            <a:extLst>
              <a:ext uri="{FF2B5EF4-FFF2-40B4-BE49-F238E27FC236}">
                <a16:creationId xmlns:a16="http://schemas.microsoft.com/office/drawing/2014/main" id="{5EC59C8C-8CFB-DB6F-F9BA-7CF11249E12D}"/>
              </a:ext>
            </a:extLst>
          </p:cNvPr>
          <p:cNvPicPr>
            <a:picLocks noChangeAspect="1"/>
          </p:cNvPicPr>
          <p:nvPr/>
        </p:nvPicPr>
        <p:blipFill>
          <a:blip r:embed="rId3"/>
          <a:stretch>
            <a:fillRect/>
          </a:stretch>
        </p:blipFill>
        <p:spPr>
          <a:xfrm>
            <a:off x="393492" y="269688"/>
            <a:ext cx="1327837" cy="700132"/>
          </a:xfrm>
          <a:prstGeom prst="rect">
            <a:avLst/>
          </a:prstGeom>
        </p:spPr>
      </p:pic>
      <p:sp>
        <p:nvSpPr>
          <p:cNvPr id="3" name="CuadroTexto 2">
            <a:extLst>
              <a:ext uri="{FF2B5EF4-FFF2-40B4-BE49-F238E27FC236}">
                <a16:creationId xmlns:a16="http://schemas.microsoft.com/office/drawing/2014/main" id="{C0168731-1353-EF01-2FDF-35731CA6A647}"/>
              </a:ext>
            </a:extLst>
          </p:cNvPr>
          <p:cNvSpPr txBox="1"/>
          <p:nvPr/>
        </p:nvSpPr>
        <p:spPr>
          <a:xfrm>
            <a:off x="2036577" y="325786"/>
            <a:ext cx="1892508" cy="46737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Proyectos</a:t>
            </a:r>
            <a:endParaRPr lang="es-ES_tradnl" b="1">
              <a:latin typeface="Space Grotesk" pitchFamily="2" charset="77"/>
              <a:cs typeface="Space Grotesk" pitchFamily="2" charset="77"/>
            </a:endParaRPr>
          </a:p>
        </p:txBody>
      </p:sp>
      <p:pic>
        <p:nvPicPr>
          <p:cNvPr id="6" name="Imagen 5">
            <a:extLst>
              <a:ext uri="{FF2B5EF4-FFF2-40B4-BE49-F238E27FC236}">
                <a16:creationId xmlns:a16="http://schemas.microsoft.com/office/drawing/2014/main" id="{75465EF8-5D83-9995-2816-84E2FF3616C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777" y="1219242"/>
            <a:ext cx="6959144" cy="5205600"/>
          </a:xfrm>
          <a:prstGeom prst="rect">
            <a:avLst/>
          </a:prstGeom>
        </p:spPr>
      </p:pic>
      <p:sp>
        <p:nvSpPr>
          <p:cNvPr id="5" name="Rectángulo 4">
            <a:extLst>
              <a:ext uri="{FF2B5EF4-FFF2-40B4-BE49-F238E27FC236}">
                <a16:creationId xmlns:a16="http://schemas.microsoft.com/office/drawing/2014/main" id="{39AE3EC9-463F-CD87-1F24-72043A6A3FFB}"/>
              </a:ext>
            </a:extLst>
          </p:cNvPr>
          <p:cNvSpPr/>
          <p:nvPr/>
        </p:nvSpPr>
        <p:spPr>
          <a:xfrm>
            <a:off x="-8666" y="1222880"/>
            <a:ext cx="6959144" cy="5201962"/>
          </a:xfrm>
          <a:prstGeom prst="rect">
            <a:avLst/>
          </a:prstGeom>
          <a:solidFill>
            <a:srgbClr val="31B94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CuadroTexto 6">
            <a:extLst>
              <a:ext uri="{FF2B5EF4-FFF2-40B4-BE49-F238E27FC236}">
                <a16:creationId xmlns:a16="http://schemas.microsoft.com/office/drawing/2014/main" id="{E6E8612D-E8DB-102C-E5D3-5F0C03D6B991}"/>
              </a:ext>
            </a:extLst>
          </p:cNvPr>
          <p:cNvSpPr txBox="1"/>
          <p:nvPr/>
        </p:nvSpPr>
        <p:spPr>
          <a:xfrm>
            <a:off x="1371535" y="4461363"/>
            <a:ext cx="5587610" cy="1284839"/>
          </a:xfrm>
          <a:prstGeom prst="rect">
            <a:avLst/>
          </a:prstGeom>
          <a:noFill/>
        </p:spPr>
        <p:txBody>
          <a:bodyPr wrap="square" rtlCol="0">
            <a:spAutoFit/>
          </a:bodyPr>
          <a:lstStyle/>
          <a:p>
            <a:pPr>
              <a:lnSpc>
                <a:spcPct val="150000"/>
              </a:lnSpc>
            </a:pPr>
            <a:r>
              <a:rPr lang="es-ES">
                <a:solidFill>
                  <a:schemeClr val="bg1"/>
                </a:solidFill>
                <a:latin typeface="Space Grotesk" pitchFamily="2" charset="0"/>
                <a:cs typeface="Space Grotesk" pitchFamily="2" charset="0"/>
              </a:rPr>
              <a:t>Experimento con</a:t>
            </a:r>
            <a:r>
              <a:rPr lang="es-ES" b="1">
                <a:solidFill>
                  <a:schemeClr val="bg1"/>
                </a:solidFill>
                <a:latin typeface="Space Grotesk" pitchFamily="2" charset="0"/>
                <a:cs typeface="Space Grotesk" pitchFamily="2" charset="0"/>
              </a:rPr>
              <a:t> </a:t>
            </a:r>
            <a:r>
              <a:rPr lang="es-ES" err="1">
                <a:solidFill>
                  <a:schemeClr val="bg1"/>
                </a:solidFill>
                <a:latin typeface="Space Grotesk" pitchFamily="2" charset="0"/>
                <a:cs typeface="Space Grotesk" pitchFamily="2" charset="0"/>
              </a:rPr>
              <a:t>UMIclean</a:t>
            </a:r>
            <a:r>
              <a:rPr lang="es-ES">
                <a:solidFill>
                  <a:schemeClr val="bg1"/>
                </a:solidFill>
                <a:latin typeface="Space Grotesk" pitchFamily="2" charset="0"/>
                <a:cs typeface="Space Grotesk" pitchFamily="2" charset="0"/>
              </a:rPr>
              <a:t>: Un robot autónomo de IA prueba su capacidad para limpiar la vía pública.</a:t>
            </a:r>
            <a:endParaRPr lang="es-ES_tradnl" b="1">
              <a:solidFill>
                <a:schemeClr val="bg1"/>
              </a:solidFill>
              <a:latin typeface="Space Grotesk" pitchFamily="2" charset="0"/>
              <a:cs typeface="Space Grotesk" pitchFamily="2" charset="0"/>
            </a:endParaRPr>
          </a:p>
        </p:txBody>
      </p:sp>
      <p:sp>
        <p:nvSpPr>
          <p:cNvPr id="15" name="CuadroTexto 14">
            <a:extLst>
              <a:ext uri="{FF2B5EF4-FFF2-40B4-BE49-F238E27FC236}">
                <a16:creationId xmlns:a16="http://schemas.microsoft.com/office/drawing/2014/main" id="{A7B0AEF7-F4F1-2CA5-AED9-433664D72D6A}"/>
              </a:ext>
            </a:extLst>
          </p:cNvPr>
          <p:cNvSpPr txBox="1"/>
          <p:nvPr/>
        </p:nvSpPr>
        <p:spPr>
          <a:xfrm>
            <a:off x="7794791" y="2235915"/>
            <a:ext cx="5562618"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Estado	</a:t>
            </a:r>
          </a:p>
        </p:txBody>
      </p:sp>
      <p:sp>
        <p:nvSpPr>
          <p:cNvPr id="11" name="Terminador 9">
            <a:extLst>
              <a:ext uri="{FF2B5EF4-FFF2-40B4-BE49-F238E27FC236}">
                <a16:creationId xmlns:a16="http://schemas.microsoft.com/office/drawing/2014/main" id="{0AA2455D-9A04-84FE-E243-A7B02B0F4651}"/>
              </a:ext>
            </a:extLst>
          </p:cNvPr>
          <p:cNvSpPr/>
          <p:nvPr/>
        </p:nvSpPr>
        <p:spPr>
          <a:xfrm>
            <a:off x="7371191" y="1284644"/>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CuadroTexto 18">
            <a:extLst>
              <a:ext uri="{FF2B5EF4-FFF2-40B4-BE49-F238E27FC236}">
                <a16:creationId xmlns:a16="http://schemas.microsoft.com/office/drawing/2014/main" id="{81C882BE-AC7B-CF3B-3E20-727B8BB17C28}"/>
              </a:ext>
            </a:extLst>
          </p:cNvPr>
          <p:cNvSpPr txBox="1"/>
          <p:nvPr/>
        </p:nvSpPr>
        <p:spPr>
          <a:xfrm>
            <a:off x="7537180" y="1701140"/>
            <a:ext cx="3853322" cy="453842"/>
          </a:xfrm>
          <a:prstGeom prst="rect">
            <a:avLst/>
          </a:prstGeom>
          <a:noFill/>
        </p:spPr>
        <p:txBody>
          <a:bodyPr wrap="square" rtlCol="0">
            <a:spAutoFit/>
          </a:bodyPr>
          <a:lstStyle/>
          <a:p>
            <a:pPr>
              <a:lnSpc>
                <a:spcPct val="150000"/>
              </a:lnSpc>
            </a:pPr>
            <a:r>
              <a:rPr lang="es-ES" b="1" err="1">
                <a:latin typeface="Space Grotesk" pitchFamily="2" charset="77"/>
                <a:ea typeface="Aptos" panose="020B0004020202020204" pitchFamily="34" charset="0"/>
                <a:cs typeface="Space Grotesk" pitchFamily="2" charset="77"/>
              </a:rPr>
              <a:t>Umibots</a:t>
            </a:r>
            <a:r>
              <a:rPr lang="es-ES" b="1">
                <a:latin typeface="Space Grotesk" pitchFamily="2" charset="77"/>
                <a:ea typeface="Aptos" panose="020B0004020202020204" pitchFamily="34" charset="0"/>
                <a:cs typeface="Space Grotesk" pitchFamily="2" charset="77"/>
              </a:rPr>
              <a:t> </a:t>
            </a:r>
            <a:r>
              <a:rPr lang="es-ES" b="1" err="1">
                <a:latin typeface="Space Grotesk" pitchFamily="2" charset="77"/>
                <a:ea typeface="Aptos" panose="020B0004020202020204" pitchFamily="34" charset="0"/>
                <a:cs typeface="Space Grotesk" pitchFamily="2" charset="77"/>
              </a:rPr>
              <a:t>Robotic</a:t>
            </a:r>
            <a:r>
              <a:rPr lang="es-ES" b="1">
                <a:latin typeface="Space Grotesk" pitchFamily="2" charset="77"/>
                <a:ea typeface="Aptos" panose="020B0004020202020204" pitchFamily="34" charset="0"/>
                <a:cs typeface="Space Grotesk" pitchFamily="2" charset="77"/>
              </a:rPr>
              <a:t> </a:t>
            </a:r>
            <a:r>
              <a:rPr lang="es-ES" b="1" err="1">
                <a:latin typeface="Space Grotesk" pitchFamily="2" charset="77"/>
                <a:ea typeface="Aptos" panose="020B0004020202020204" pitchFamily="34" charset="0"/>
                <a:cs typeface="Space Grotesk" pitchFamily="2" charset="77"/>
              </a:rPr>
              <a:t>Solutions</a:t>
            </a:r>
            <a:r>
              <a:rPr lang="es-ES" b="1">
                <a:latin typeface="Space Grotesk" pitchFamily="2" charset="77"/>
                <a:ea typeface="Aptos" panose="020B0004020202020204" pitchFamily="34" charset="0"/>
                <a:cs typeface="Space Grotesk" pitchFamily="2" charset="77"/>
              </a:rPr>
              <a:t> S.L.</a:t>
            </a:r>
            <a:endParaRPr lang="es-ES_tradnl" b="1">
              <a:solidFill>
                <a:schemeClr val="bg1"/>
              </a:solidFill>
              <a:latin typeface="Space Grotesk" pitchFamily="2" charset="77"/>
              <a:cs typeface="Space Grotesk" pitchFamily="2" charset="77"/>
            </a:endParaRPr>
          </a:p>
        </p:txBody>
      </p:sp>
      <p:sp>
        <p:nvSpPr>
          <p:cNvPr id="20" name="CuadroTexto 19">
            <a:extLst>
              <a:ext uri="{FF2B5EF4-FFF2-40B4-BE49-F238E27FC236}">
                <a16:creationId xmlns:a16="http://schemas.microsoft.com/office/drawing/2014/main" id="{2F49D154-5BD9-3FA7-F0F1-756BD13B127F}"/>
              </a:ext>
            </a:extLst>
          </p:cNvPr>
          <p:cNvSpPr txBox="1"/>
          <p:nvPr/>
        </p:nvSpPr>
        <p:spPr>
          <a:xfrm>
            <a:off x="7537180" y="1240406"/>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Entidad / organización	</a:t>
            </a:r>
          </a:p>
        </p:txBody>
      </p:sp>
      <p:sp>
        <p:nvSpPr>
          <p:cNvPr id="21" name="Terminador 9">
            <a:extLst>
              <a:ext uri="{FF2B5EF4-FFF2-40B4-BE49-F238E27FC236}">
                <a16:creationId xmlns:a16="http://schemas.microsoft.com/office/drawing/2014/main" id="{26BE1358-B4F3-9F99-4850-605D7AEFC599}"/>
              </a:ext>
            </a:extLst>
          </p:cNvPr>
          <p:cNvSpPr/>
          <p:nvPr/>
        </p:nvSpPr>
        <p:spPr>
          <a:xfrm>
            <a:off x="7371190" y="3462294"/>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CuadroTexto 21">
            <a:extLst>
              <a:ext uri="{FF2B5EF4-FFF2-40B4-BE49-F238E27FC236}">
                <a16:creationId xmlns:a16="http://schemas.microsoft.com/office/drawing/2014/main" id="{66ECB284-428E-B6DB-387E-42F21A53C72F}"/>
              </a:ext>
            </a:extLst>
          </p:cNvPr>
          <p:cNvSpPr txBox="1"/>
          <p:nvPr/>
        </p:nvSpPr>
        <p:spPr>
          <a:xfrm>
            <a:off x="7537178" y="3871898"/>
            <a:ext cx="4393242" cy="453842"/>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Mercado Central y Plaza de la Reina</a:t>
            </a:r>
            <a:endParaRPr lang="es-ES_tradnl" b="1">
              <a:solidFill>
                <a:schemeClr val="bg1"/>
              </a:solidFill>
              <a:latin typeface="Space Grotesk" pitchFamily="2" charset="77"/>
              <a:cs typeface="Space Grotesk" pitchFamily="2" charset="77"/>
            </a:endParaRPr>
          </a:p>
        </p:txBody>
      </p:sp>
      <p:sp>
        <p:nvSpPr>
          <p:cNvPr id="23" name="CuadroTexto 22">
            <a:extLst>
              <a:ext uri="{FF2B5EF4-FFF2-40B4-BE49-F238E27FC236}">
                <a16:creationId xmlns:a16="http://schemas.microsoft.com/office/drawing/2014/main" id="{1F1C4E0D-7516-6751-E07A-2739CB46ECE8}"/>
              </a:ext>
            </a:extLst>
          </p:cNvPr>
          <p:cNvSpPr txBox="1"/>
          <p:nvPr/>
        </p:nvSpPr>
        <p:spPr>
          <a:xfrm>
            <a:off x="7537179" y="3418056"/>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Recursos Urbanos 	</a:t>
            </a:r>
          </a:p>
        </p:txBody>
      </p:sp>
      <p:sp>
        <p:nvSpPr>
          <p:cNvPr id="24" name="Terminador 9">
            <a:extLst>
              <a:ext uri="{FF2B5EF4-FFF2-40B4-BE49-F238E27FC236}">
                <a16:creationId xmlns:a16="http://schemas.microsoft.com/office/drawing/2014/main" id="{3AA03B61-8251-D9D8-F7A0-1F1CF172E0CA}"/>
              </a:ext>
            </a:extLst>
          </p:cNvPr>
          <p:cNvSpPr/>
          <p:nvPr/>
        </p:nvSpPr>
        <p:spPr>
          <a:xfrm>
            <a:off x="7371191" y="2387695"/>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 name="CuadroTexto 24">
            <a:extLst>
              <a:ext uri="{FF2B5EF4-FFF2-40B4-BE49-F238E27FC236}">
                <a16:creationId xmlns:a16="http://schemas.microsoft.com/office/drawing/2014/main" id="{A59551F9-6E84-B08B-BAF6-9E029F6EA0D9}"/>
              </a:ext>
            </a:extLst>
          </p:cNvPr>
          <p:cNvSpPr txBox="1"/>
          <p:nvPr/>
        </p:nvSpPr>
        <p:spPr>
          <a:xfrm>
            <a:off x="7537180" y="2805323"/>
            <a:ext cx="3853322"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2 días</a:t>
            </a:r>
            <a:endParaRPr lang="es-ES_tradnl" b="1">
              <a:solidFill>
                <a:schemeClr val="bg1"/>
              </a:solidFill>
              <a:latin typeface="Space Grotesk" pitchFamily="2" charset="77"/>
              <a:cs typeface="Space Grotesk" pitchFamily="2" charset="77"/>
            </a:endParaRPr>
          </a:p>
        </p:txBody>
      </p:sp>
      <p:sp>
        <p:nvSpPr>
          <p:cNvPr id="26" name="CuadroTexto 25">
            <a:extLst>
              <a:ext uri="{FF2B5EF4-FFF2-40B4-BE49-F238E27FC236}">
                <a16:creationId xmlns:a16="http://schemas.microsoft.com/office/drawing/2014/main" id="{A8C6FB4D-DE75-B7F3-40EB-D979954AEFFF}"/>
              </a:ext>
            </a:extLst>
          </p:cNvPr>
          <p:cNvSpPr txBox="1"/>
          <p:nvPr/>
        </p:nvSpPr>
        <p:spPr>
          <a:xfrm>
            <a:off x="7537180" y="2343457"/>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Duración de las pruebas	</a:t>
            </a:r>
          </a:p>
        </p:txBody>
      </p:sp>
      <p:sp>
        <p:nvSpPr>
          <p:cNvPr id="27" name="CuadroTexto 26">
            <a:extLst>
              <a:ext uri="{FF2B5EF4-FFF2-40B4-BE49-F238E27FC236}">
                <a16:creationId xmlns:a16="http://schemas.microsoft.com/office/drawing/2014/main" id="{4F99207A-B476-C279-39D1-1BF78A591E07}"/>
              </a:ext>
            </a:extLst>
          </p:cNvPr>
          <p:cNvSpPr txBox="1"/>
          <p:nvPr/>
        </p:nvSpPr>
        <p:spPr>
          <a:xfrm>
            <a:off x="8154666" y="5992906"/>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Beneficios económicos</a:t>
            </a:r>
            <a:endParaRPr lang="es-ES_tradnl" b="1">
              <a:latin typeface="Space Grotesk" pitchFamily="2" charset="77"/>
              <a:cs typeface="Space Grotesk" pitchFamily="2" charset="77"/>
            </a:endParaRPr>
          </a:p>
        </p:txBody>
      </p:sp>
      <p:sp>
        <p:nvSpPr>
          <p:cNvPr id="28" name="Terminador 9">
            <a:extLst>
              <a:ext uri="{FF2B5EF4-FFF2-40B4-BE49-F238E27FC236}">
                <a16:creationId xmlns:a16="http://schemas.microsoft.com/office/drawing/2014/main" id="{49ED07A2-BA13-A09A-F999-1D1470600075}"/>
              </a:ext>
            </a:extLst>
          </p:cNvPr>
          <p:cNvSpPr/>
          <p:nvPr/>
        </p:nvSpPr>
        <p:spPr>
          <a:xfrm>
            <a:off x="7371190" y="4528869"/>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9" name="CuadroTexto 28">
            <a:extLst>
              <a:ext uri="{FF2B5EF4-FFF2-40B4-BE49-F238E27FC236}">
                <a16:creationId xmlns:a16="http://schemas.microsoft.com/office/drawing/2014/main" id="{7925202E-4FBB-F549-578A-D8FC8F8F975C}"/>
              </a:ext>
            </a:extLst>
          </p:cNvPr>
          <p:cNvSpPr txBox="1"/>
          <p:nvPr/>
        </p:nvSpPr>
        <p:spPr>
          <a:xfrm>
            <a:off x="7537179" y="4484631"/>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Retorno para la ciudad	</a:t>
            </a:r>
          </a:p>
        </p:txBody>
      </p:sp>
      <p:sp>
        <p:nvSpPr>
          <p:cNvPr id="30" name="Rectángulo 29">
            <a:extLst>
              <a:ext uri="{FF2B5EF4-FFF2-40B4-BE49-F238E27FC236}">
                <a16:creationId xmlns:a16="http://schemas.microsoft.com/office/drawing/2014/main" id="{D6B1E58E-9990-49F4-6F30-32BEC345FCD4}"/>
              </a:ext>
            </a:extLst>
          </p:cNvPr>
          <p:cNvSpPr/>
          <p:nvPr/>
        </p:nvSpPr>
        <p:spPr>
          <a:xfrm>
            <a:off x="7715359" y="5193320"/>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30">
            <a:extLst>
              <a:ext uri="{FF2B5EF4-FFF2-40B4-BE49-F238E27FC236}">
                <a16:creationId xmlns:a16="http://schemas.microsoft.com/office/drawing/2014/main" id="{6BF6DDCB-1501-30DB-667A-C340911F5EC8}"/>
              </a:ext>
            </a:extLst>
          </p:cNvPr>
          <p:cNvSpPr/>
          <p:nvPr/>
        </p:nvSpPr>
        <p:spPr>
          <a:xfrm>
            <a:off x="7715359" y="5645852"/>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ángulo 31">
            <a:extLst>
              <a:ext uri="{FF2B5EF4-FFF2-40B4-BE49-F238E27FC236}">
                <a16:creationId xmlns:a16="http://schemas.microsoft.com/office/drawing/2014/main" id="{23214B77-F5F1-AB50-C78C-79C35804FBDA}"/>
              </a:ext>
            </a:extLst>
          </p:cNvPr>
          <p:cNvSpPr/>
          <p:nvPr/>
        </p:nvSpPr>
        <p:spPr>
          <a:xfrm>
            <a:off x="7715359" y="6098618"/>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CuadroTexto 32">
            <a:extLst>
              <a:ext uri="{FF2B5EF4-FFF2-40B4-BE49-F238E27FC236}">
                <a16:creationId xmlns:a16="http://schemas.microsoft.com/office/drawing/2014/main" id="{52C27650-9077-4EBD-1AE0-855652B64ABB}"/>
              </a:ext>
            </a:extLst>
          </p:cNvPr>
          <p:cNvSpPr txBox="1"/>
          <p:nvPr/>
        </p:nvSpPr>
        <p:spPr>
          <a:xfrm>
            <a:off x="8154666" y="5541450"/>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Comunicación mutua</a:t>
            </a:r>
          </a:p>
        </p:txBody>
      </p:sp>
      <p:sp>
        <p:nvSpPr>
          <p:cNvPr id="34" name="CuadroTexto 33">
            <a:extLst>
              <a:ext uri="{FF2B5EF4-FFF2-40B4-BE49-F238E27FC236}">
                <a16:creationId xmlns:a16="http://schemas.microsoft.com/office/drawing/2014/main" id="{FD7EAAB7-62A5-2546-EA8D-7239D2C845E2}"/>
              </a:ext>
            </a:extLst>
          </p:cNvPr>
          <p:cNvSpPr txBox="1"/>
          <p:nvPr/>
        </p:nvSpPr>
        <p:spPr>
          <a:xfrm>
            <a:off x="8154666" y="5104708"/>
            <a:ext cx="2835808"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Conocimiento</a:t>
            </a:r>
          </a:p>
        </p:txBody>
      </p:sp>
      <p:sp>
        <p:nvSpPr>
          <p:cNvPr id="35" name="Terminador 9">
            <a:extLst>
              <a:ext uri="{FF2B5EF4-FFF2-40B4-BE49-F238E27FC236}">
                <a16:creationId xmlns:a16="http://schemas.microsoft.com/office/drawing/2014/main" id="{BB86F7A0-BE5F-3B82-3235-1E478E72AC40}"/>
              </a:ext>
            </a:extLst>
          </p:cNvPr>
          <p:cNvSpPr/>
          <p:nvPr/>
        </p:nvSpPr>
        <p:spPr>
          <a:xfrm>
            <a:off x="3686832" y="1251849"/>
            <a:ext cx="3272313" cy="549744"/>
          </a:xfrm>
          <a:prstGeom prst="flowChartTerminator">
            <a:avLst/>
          </a:prstGeom>
          <a:solidFill>
            <a:srgbClr val="F2FCF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6" name="CuadroTexto 35">
            <a:extLst>
              <a:ext uri="{FF2B5EF4-FFF2-40B4-BE49-F238E27FC236}">
                <a16:creationId xmlns:a16="http://schemas.microsoft.com/office/drawing/2014/main" id="{BABAB40E-D343-8B6B-B35A-A00BC81F1960}"/>
              </a:ext>
            </a:extLst>
          </p:cNvPr>
          <p:cNvSpPr txBox="1"/>
          <p:nvPr/>
        </p:nvSpPr>
        <p:spPr>
          <a:xfrm>
            <a:off x="3970013" y="1240406"/>
            <a:ext cx="2989132" cy="453842"/>
          </a:xfrm>
          <a:prstGeom prst="rect">
            <a:avLst/>
          </a:prstGeom>
          <a:noFill/>
        </p:spPr>
        <p:txBody>
          <a:bodyPr wrap="square" rtlCol="0">
            <a:spAutoFit/>
          </a:bodyPr>
          <a:lstStyle/>
          <a:p>
            <a:pPr>
              <a:lnSpc>
                <a:spcPct val="150000"/>
              </a:lnSpc>
            </a:pPr>
            <a:r>
              <a:rPr lang="es-ES" b="1">
                <a:solidFill>
                  <a:srgbClr val="31B94F"/>
                </a:solidFill>
                <a:latin typeface="Space Grotesk" pitchFamily="2" charset="77"/>
                <a:ea typeface="Aptos" panose="020B0004020202020204" pitchFamily="34" charset="0"/>
                <a:cs typeface="Space Grotesk" pitchFamily="2" charset="77"/>
              </a:rPr>
              <a:t>En proceso de prueba	</a:t>
            </a:r>
          </a:p>
        </p:txBody>
      </p:sp>
      <p:pic>
        <p:nvPicPr>
          <p:cNvPr id="37" name="Gráfico 36" descr="Marca de verificación con relleno sólido">
            <a:extLst>
              <a:ext uri="{FF2B5EF4-FFF2-40B4-BE49-F238E27FC236}">
                <a16:creationId xmlns:a16="http://schemas.microsoft.com/office/drawing/2014/main" id="{0F8F73E8-4E7C-60D0-F84F-57A9065E942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557654"/>
            <a:ext cx="484672" cy="484672"/>
          </a:xfrm>
          <a:prstGeom prst="rect">
            <a:avLst/>
          </a:prstGeom>
        </p:spPr>
      </p:pic>
      <p:pic>
        <p:nvPicPr>
          <p:cNvPr id="38" name="Gráfico 37" descr="Marca de verificación con relleno sólido">
            <a:extLst>
              <a:ext uri="{FF2B5EF4-FFF2-40B4-BE49-F238E27FC236}">
                <a16:creationId xmlns:a16="http://schemas.microsoft.com/office/drawing/2014/main" id="{C97EC81E-4FD9-AE09-C88F-B81268E5ADD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123298"/>
            <a:ext cx="484672" cy="484672"/>
          </a:xfrm>
          <a:prstGeom prst="rect">
            <a:avLst/>
          </a:prstGeom>
        </p:spPr>
      </p:pic>
    </p:spTree>
    <p:extLst>
      <p:ext uri="{BB962C8B-B14F-4D97-AF65-F5344CB8AC3E}">
        <p14:creationId xmlns:p14="http://schemas.microsoft.com/office/powerpoint/2010/main" val="2394506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8196" y="3212977"/>
            <a:ext cx="9144000" cy="3741725"/>
          </a:xfrm>
          <a:prstGeom prst="rect">
            <a:avLst/>
          </a:prstGeom>
        </p:spPr>
      </p:pic>
      <p:graphicFrame>
        <p:nvGraphicFramePr>
          <p:cNvPr id="7" name="Tabla 6"/>
          <p:cNvGraphicFramePr>
            <a:graphicFrameLocks noGrp="1"/>
          </p:cNvGraphicFramePr>
          <p:nvPr/>
        </p:nvGraphicFramePr>
        <p:xfrm>
          <a:off x="1599348" y="116632"/>
          <a:ext cx="8997287" cy="3116580"/>
        </p:xfrm>
        <a:graphic>
          <a:graphicData uri="http://schemas.openxmlformats.org/drawingml/2006/table">
            <a:tbl>
              <a:tblPr firstRow="1" bandRow="1">
                <a:tableStyleId>{5C22544A-7EE6-4342-B048-85BDC9FD1C3A}</a:tableStyleId>
              </a:tblPr>
              <a:tblGrid>
                <a:gridCol w="1436881">
                  <a:extLst>
                    <a:ext uri="{9D8B030D-6E8A-4147-A177-3AD203B41FA5}">
                      <a16:colId xmlns:a16="http://schemas.microsoft.com/office/drawing/2014/main" val="455273936"/>
                    </a:ext>
                  </a:extLst>
                </a:gridCol>
                <a:gridCol w="7560406">
                  <a:extLst>
                    <a:ext uri="{9D8B030D-6E8A-4147-A177-3AD203B41FA5}">
                      <a16:colId xmlns:a16="http://schemas.microsoft.com/office/drawing/2014/main" val="422275619"/>
                    </a:ext>
                  </a:extLst>
                </a:gridCol>
              </a:tblGrid>
              <a:tr h="2244108">
                <a:tc>
                  <a:txBody>
                    <a:bodyPr/>
                    <a:lstStyle/>
                    <a:p>
                      <a:pPr marL="0" marR="0" indent="0" algn="ctr" defTabSz="914411" rtl="0" eaLnBrk="1" fontAlgn="auto" latinLnBrk="0" hangingPunct="1">
                        <a:lnSpc>
                          <a:spcPct val="100000"/>
                        </a:lnSpc>
                        <a:spcBef>
                          <a:spcPts val="0"/>
                        </a:spcBef>
                        <a:spcAft>
                          <a:spcPts val="0"/>
                        </a:spcAft>
                        <a:buClrTx/>
                        <a:buSzTx/>
                        <a:buFontTx/>
                        <a:buNone/>
                        <a:tabLst/>
                        <a:defRPr/>
                      </a:pPr>
                      <a:r>
                        <a:rPr lang="es-ES_tradnl" sz="20000" dirty="0">
                          <a:effectLst/>
                        </a:rPr>
                        <a:t>1</a:t>
                      </a:r>
                      <a:endParaRPr lang="es-ES" sz="20000" dirty="0"/>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ES" sz="8000" dirty="0"/>
                        <a:t>¿Qué es la Innovación</a:t>
                      </a:r>
                      <a:r>
                        <a:rPr lang="es-ES" sz="8000" baseline="0" dirty="0"/>
                        <a:t>?  </a:t>
                      </a:r>
                      <a:endParaRPr lang="es-ES" sz="8000" dirty="0"/>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2694083"/>
                  </a:ext>
                </a:extLst>
              </a:tr>
            </a:tbl>
          </a:graphicData>
        </a:graphic>
      </p:graphicFrame>
    </p:spTree>
    <p:extLst>
      <p:ext uri="{BB962C8B-B14F-4D97-AF65-F5344CB8AC3E}">
        <p14:creationId xmlns:p14="http://schemas.microsoft.com/office/powerpoint/2010/main" val="1085954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DF5B8-1204-7819-6418-B7C5FDBAFF52}"/>
            </a:ext>
          </a:extLst>
        </p:cNvPr>
        <p:cNvGrpSpPr/>
        <p:nvPr/>
      </p:nvGrpSpPr>
      <p:grpSpPr>
        <a:xfrm>
          <a:off x="0" y="0"/>
          <a:ext cx="0" cy="0"/>
          <a:chOff x="0" y="0"/>
          <a:chExt cx="0" cy="0"/>
        </a:xfrm>
      </p:grpSpPr>
      <p:sp>
        <p:nvSpPr>
          <p:cNvPr id="8" name="Terminador 24">
            <a:extLst>
              <a:ext uri="{FF2B5EF4-FFF2-40B4-BE49-F238E27FC236}">
                <a16:creationId xmlns:a16="http://schemas.microsoft.com/office/drawing/2014/main" id="{49CD3EDB-7324-EACA-CE93-2A53E68100AC}"/>
              </a:ext>
            </a:extLst>
          </p:cNvPr>
          <p:cNvSpPr/>
          <p:nvPr/>
        </p:nvSpPr>
        <p:spPr>
          <a:xfrm>
            <a:off x="1941494" y="369461"/>
            <a:ext cx="1892508" cy="4822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2249"/>
                  <a:pt x="21600" y="10800"/>
                </a:cubicBezTo>
                <a:cubicBezTo>
                  <a:pt x="21600" y="19351"/>
                  <a:pt x="20044" y="21600"/>
                  <a:pt x="18125" y="21600"/>
                </a:cubicBezTo>
                <a:lnTo>
                  <a:pt x="3475" y="21600"/>
                </a:lnTo>
                <a:cubicBezTo>
                  <a:pt x="1556" y="21600"/>
                  <a:pt x="0" y="20214"/>
                  <a:pt x="0" y="10800"/>
                </a:cubicBezTo>
                <a:cubicBezTo>
                  <a:pt x="0" y="1386"/>
                  <a:pt x="1556" y="0"/>
                  <a:pt x="3475" y="0"/>
                </a:cubicBezTo>
                <a:close/>
              </a:path>
            </a:pathLst>
          </a:cu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4" name="Imagen 13">
            <a:extLst>
              <a:ext uri="{FF2B5EF4-FFF2-40B4-BE49-F238E27FC236}">
                <a16:creationId xmlns:a16="http://schemas.microsoft.com/office/drawing/2014/main" id="{EC3E7C57-FBCA-5E1B-9E7C-1D217E586859}"/>
              </a:ext>
            </a:extLst>
          </p:cNvPr>
          <p:cNvPicPr>
            <a:picLocks noChangeAspect="1"/>
          </p:cNvPicPr>
          <p:nvPr/>
        </p:nvPicPr>
        <p:blipFill>
          <a:blip r:embed="rId3"/>
          <a:stretch>
            <a:fillRect/>
          </a:stretch>
        </p:blipFill>
        <p:spPr>
          <a:xfrm>
            <a:off x="393492" y="269688"/>
            <a:ext cx="1327837" cy="700132"/>
          </a:xfrm>
          <a:prstGeom prst="rect">
            <a:avLst/>
          </a:prstGeom>
        </p:spPr>
      </p:pic>
      <p:sp>
        <p:nvSpPr>
          <p:cNvPr id="3" name="CuadroTexto 2">
            <a:extLst>
              <a:ext uri="{FF2B5EF4-FFF2-40B4-BE49-F238E27FC236}">
                <a16:creationId xmlns:a16="http://schemas.microsoft.com/office/drawing/2014/main" id="{B5FBC04A-1164-0DF1-EB69-5B8639DFD3E9}"/>
              </a:ext>
            </a:extLst>
          </p:cNvPr>
          <p:cNvSpPr txBox="1"/>
          <p:nvPr/>
        </p:nvSpPr>
        <p:spPr>
          <a:xfrm>
            <a:off x="2036577" y="325786"/>
            <a:ext cx="1892508" cy="46737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Proyectos</a:t>
            </a:r>
            <a:endParaRPr lang="es-ES_tradnl" b="1">
              <a:latin typeface="Space Grotesk" pitchFamily="2" charset="77"/>
              <a:cs typeface="Space Grotesk" pitchFamily="2" charset="77"/>
            </a:endParaRPr>
          </a:p>
        </p:txBody>
      </p:sp>
      <p:pic>
        <p:nvPicPr>
          <p:cNvPr id="6" name="Imagen 5" descr="Un grupo de personas alrededor de una camioneta&#10;&#10;Descripción generada automáticamente con confianza media">
            <a:extLst>
              <a:ext uri="{FF2B5EF4-FFF2-40B4-BE49-F238E27FC236}">
                <a16:creationId xmlns:a16="http://schemas.microsoft.com/office/drawing/2014/main" id="{CA005C87-BA86-B6C0-7076-B3F7FAD4BF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214751"/>
            <a:ext cx="6959144" cy="5206342"/>
          </a:xfrm>
          <a:prstGeom prst="rect">
            <a:avLst/>
          </a:prstGeom>
        </p:spPr>
      </p:pic>
      <p:sp>
        <p:nvSpPr>
          <p:cNvPr id="5" name="Rectángulo 4">
            <a:extLst>
              <a:ext uri="{FF2B5EF4-FFF2-40B4-BE49-F238E27FC236}">
                <a16:creationId xmlns:a16="http://schemas.microsoft.com/office/drawing/2014/main" id="{27FC8559-4CBB-4A5A-2BD4-26FA61D75CB8}"/>
              </a:ext>
            </a:extLst>
          </p:cNvPr>
          <p:cNvSpPr/>
          <p:nvPr/>
        </p:nvSpPr>
        <p:spPr>
          <a:xfrm>
            <a:off x="-2" y="1214751"/>
            <a:ext cx="6959144" cy="5206342"/>
          </a:xfrm>
          <a:prstGeom prst="rect">
            <a:avLst/>
          </a:prstGeom>
          <a:solidFill>
            <a:srgbClr val="31B94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CuadroTexto 6">
            <a:extLst>
              <a:ext uri="{FF2B5EF4-FFF2-40B4-BE49-F238E27FC236}">
                <a16:creationId xmlns:a16="http://schemas.microsoft.com/office/drawing/2014/main" id="{F155113C-7949-6611-15F5-6D5A12132D09}"/>
              </a:ext>
            </a:extLst>
          </p:cNvPr>
          <p:cNvSpPr txBox="1"/>
          <p:nvPr/>
        </p:nvSpPr>
        <p:spPr>
          <a:xfrm>
            <a:off x="1354756" y="4994064"/>
            <a:ext cx="5676711" cy="1298369"/>
          </a:xfrm>
          <a:prstGeom prst="rect">
            <a:avLst/>
          </a:prstGeom>
          <a:noFill/>
        </p:spPr>
        <p:txBody>
          <a:bodyPr wrap="square" rtlCol="0">
            <a:spAutoFit/>
          </a:bodyPr>
          <a:lstStyle/>
          <a:p>
            <a:pPr>
              <a:lnSpc>
                <a:spcPct val="150000"/>
              </a:lnSpc>
            </a:pPr>
            <a:r>
              <a:rPr lang="es-ES">
                <a:solidFill>
                  <a:schemeClr val="bg1"/>
                </a:solidFill>
                <a:latin typeface="Space Grotesk" pitchFamily="2" charset="0"/>
                <a:cs typeface="Space Grotesk" pitchFamily="2" charset="0"/>
              </a:rPr>
              <a:t>Experimento con</a:t>
            </a:r>
            <a:r>
              <a:rPr lang="es-ES" b="1">
                <a:solidFill>
                  <a:schemeClr val="bg1"/>
                </a:solidFill>
                <a:latin typeface="Space Grotesk" pitchFamily="2" charset="0"/>
                <a:cs typeface="Space Grotesk" pitchFamily="2" charset="0"/>
              </a:rPr>
              <a:t> </a:t>
            </a:r>
            <a:r>
              <a:rPr lang="es-ES" err="1">
                <a:solidFill>
                  <a:schemeClr val="bg1"/>
                </a:solidFill>
                <a:latin typeface="Space Grotesk" pitchFamily="2" charset="0"/>
                <a:cs typeface="Space Grotesk" pitchFamily="2" charset="0"/>
              </a:rPr>
              <a:t>UMIbeach</a:t>
            </a:r>
            <a:r>
              <a:rPr lang="es-ES">
                <a:solidFill>
                  <a:schemeClr val="bg1"/>
                </a:solidFill>
                <a:latin typeface="Space Grotesk" pitchFamily="2" charset="0"/>
                <a:cs typeface="Space Grotesk" pitchFamily="2" charset="0"/>
              </a:rPr>
              <a:t>: Un robot autónomo de IA prueba su capacidad para limpiar playas detectando y recogiendo residuos en la arena.</a:t>
            </a:r>
            <a:endParaRPr lang="es-ES_tradnl" b="1">
              <a:solidFill>
                <a:schemeClr val="bg1"/>
              </a:solidFill>
              <a:latin typeface="Space Grotesk" pitchFamily="2" charset="0"/>
              <a:cs typeface="Space Grotesk" pitchFamily="2" charset="0"/>
            </a:endParaRPr>
          </a:p>
        </p:txBody>
      </p:sp>
      <p:sp>
        <p:nvSpPr>
          <p:cNvPr id="2" name="Terminador 9">
            <a:extLst>
              <a:ext uri="{FF2B5EF4-FFF2-40B4-BE49-F238E27FC236}">
                <a16:creationId xmlns:a16="http://schemas.microsoft.com/office/drawing/2014/main" id="{81613B11-825A-74F8-DF37-08FC60E79931}"/>
              </a:ext>
            </a:extLst>
          </p:cNvPr>
          <p:cNvSpPr/>
          <p:nvPr/>
        </p:nvSpPr>
        <p:spPr>
          <a:xfrm>
            <a:off x="4081952" y="1419376"/>
            <a:ext cx="2725586" cy="549744"/>
          </a:xfrm>
          <a:prstGeom prst="flowChartTerminator">
            <a:avLst/>
          </a:prstGeom>
          <a:solidFill>
            <a:srgbClr val="F2FCF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CuadroTexto 3">
            <a:extLst>
              <a:ext uri="{FF2B5EF4-FFF2-40B4-BE49-F238E27FC236}">
                <a16:creationId xmlns:a16="http://schemas.microsoft.com/office/drawing/2014/main" id="{D6D147DD-A67F-DC10-96CA-3A155A379444}"/>
              </a:ext>
            </a:extLst>
          </p:cNvPr>
          <p:cNvSpPr txBox="1"/>
          <p:nvPr/>
        </p:nvSpPr>
        <p:spPr>
          <a:xfrm>
            <a:off x="4751122" y="1407933"/>
            <a:ext cx="2359627" cy="453842"/>
          </a:xfrm>
          <a:prstGeom prst="rect">
            <a:avLst/>
          </a:prstGeom>
          <a:noFill/>
        </p:spPr>
        <p:txBody>
          <a:bodyPr wrap="square" rtlCol="0">
            <a:spAutoFit/>
          </a:bodyPr>
          <a:lstStyle/>
          <a:p>
            <a:pPr>
              <a:lnSpc>
                <a:spcPct val="150000"/>
              </a:lnSpc>
            </a:pPr>
            <a:r>
              <a:rPr lang="es-ES" b="1">
                <a:solidFill>
                  <a:srgbClr val="31B94F"/>
                </a:solidFill>
                <a:latin typeface="Space Grotesk" pitchFamily="2" charset="77"/>
                <a:ea typeface="Aptos" panose="020B0004020202020204" pitchFamily="34" charset="0"/>
                <a:cs typeface="Space Grotesk" pitchFamily="2" charset="77"/>
              </a:rPr>
              <a:t>Finalizado	</a:t>
            </a:r>
          </a:p>
        </p:txBody>
      </p:sp>
      <p:sp>
        <p:nvSpPr>
          <p:cNvPr id="9" name="Terminador 9">
            <a:extLst>
              <a:ext uri="{FF2B5EF4-FFF2-40B4-BE49-F238E27FC236}">
                <a16:creationId xmlns:a16="http://schemas.microsoft.com/office/drawing/2014/main" id="{932DFAE5-4F00-2464-E917-57FCD890FE05}"/>
              </a:ext>
            </a:extLst>
          </p:cNvPr>
          <p:cNvSpPr/>
          <p:nvPr/>
        </p:nvSpPr>
        <p:spPr>
          <a:xfrm>
            <a:off x="7371191" y="1284644"/>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041513E1-AEFD-6B26-2879-912311109ECA}"/>
              </a:ext>
            </a:extLst>
          </p:cNvPr>
          <p:cNvSpPr txBox="1"/>
          <p:nvPr/>
        </p:nvSpPr>
        <p:spPr>
          <a:xfrm>
            <a:off x="7537180" y="1701140"/>
            <a:ext cx="3853322" cy="453842"/>
          </a:xfrm>
          <a:prstGeom prst="rect">
            <a:avLst/>
          </a:prstGeom>
          <a:noFill/>
        </p:spPr>
        <p:txBody>
          <a:bodyPr wrap="square" rtlCol="0">
            <a:spAutoFit/>
          </a:bodyPr>
          <a:lstStyle/>
          <a:p>
            <a:pPr>
              <a:lnSpc>
                <a:spcPct val="150000"/>
              </a:lnSpc>
            </a:pPr>
            <a:r>
              <a:rPr lang="es-ES" b="1" err="1">
                <a:latin typeface="Space Grotesk" pitchFamily="2" charset="77"/>
                <a:ea typeface="Aptos" panose="020B0004020202020204" pitchFamily="34" charset="0"/>
                <a:cs typeface="Space Grotesk" pitchFamily="2" charset="77"/>
              </a:rPr>
              <a:t>Umibots</a:t>
            </a:r>
            <a:r>
              <a:rPr lang="es-ES" b="1">
                <a:latin typeface="Space Grotesk" pitchFamily="2" charset="77"/>
                <a:ea typeface="Aptos" panose="020B0004020202020204" pitchFamily="34" charset="0"/>
                <a:cs typeface="Space Grotesk" pitchFamily="2" charset="77"/>
              </a:rPr>
              <a:t> </a:t>
            </a:r>
            <a:r>
              <a:rPr lang="es-ES" b="1" err="1">
                <a:latin typeface="Space Grotesk" pitchFamily="2" charset="77"/>
                <a:ea typeface="Aptos" panose="020B0004020202020204" pitchFamily="34" charset="0"/>
                <a:cs typeface="Space Grotesk" pitchFamily="2" charset="77"/>
              </a:rPr>
              <a:t>Robotic</a:t>
            </a:r>
            <a:r>
              <a:rPr lang="es-ES" b="1">
                <a:latin typeface="Space Grotesk" pitchFamily="2" charset="77"/>
                <a:ea typeface="Aptos" panose="020B0004020202020204" pitchFamily="34" charset="0"/>
                <a:cs typeface="Space Grotesk" pitchFamily="2" charset="77"/>
              </a:rPr>
              <a:t> </a:t>
            </a:r>
            <a:r>
              <a:rPr lang="es-ES" b="1" err="1">
                <a:latin typeface="Space Grotesk" pitchFamily="2" charset="77"/>
                <a:ea typeface="Aptos" panose="020B0004020202020204" pitchFamily="34" charset="0"/>
                <a:cs typeface="Space Grotesk" pitchFamily="2" charset="77"/>
              </a:rPr>
              <a:t>Solutions</a:t>
            </a:r>
            <a:r>
              <a:rPr lang="es-ES" b="1">
                <a:latin typeface="Space Grotesk" pitchFamily="2" charset="77"/>
                <a:ea typeface="Aptos" panose="020B0004020202020204" pitchFamily="34" charset="0"/>
                <a:cs typeface="Space Grotesk" pitchFamily="2" charset="77"/>
              </a:rPr>
              <a:t> S.L.</a:t>
            </a:r>
            <a:endParaRPr lang="es-ES_tradnl" b="1">
              <a:solidFill>
                <a:schemeClr val="bg1"/>
              </a:solidFill>
              <a:latin typeface="Space Grotesk" pitchFamily="2" charset="77"/>
              <a:cs typeface="Space Grotesk" pitchFamily="2" charset="77"/>
            </a:endParaRPr>
          </a:p>
        </p:txBody>
      </p:sp>
      <p:sp>
        <p:nvSpPr>
          <p:cNvPr id="11" name="CuadroTexto 10">
            <a:extLst>
              <a:ext uri="{FF2B5EF4-FFF2-40B4-BE49-F238E27FC236}">
                <a16:creationId xmlns:a16="http://schemas.microsoft.com/office/drawing/2014/main" id="{621D65EC-79E1-9973-EDB5-2D75D6D8E373}"/>
              </a:ext>
            </a:extLst>
          </p:cNvPr>
          <p:cNvSpPr txBox="1"/>
          <p:nvPr/>
        </p:nvSpPr>
        <p:spPr>
          <a:xfrm>
            <a:off x="7537180" y="1240406"/>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Entidad / organización	</a:t>
            </a:r>
          </a:p>
        </p:txBody>
      </p:sp>
      <p:sp>
        <p:nvSpPr>
          <p:cNvPr id="19" name="Terminador 9">
            <a:extLst>
              <a:ext uri="{FF2B5EF4-FFF2-40B4-BE49-F238E27FC236}">
                <a16:creationId xmlns:a16="http://schemas.microsoft.com/office/drawing/2014/main" id="{EBEE047A-AD9F-C801-A526-147ADB568AAF}"/>
              </a:ext>
            </a:extLst>
          </p:cNvPr>
          <p:cNvSpPr/>
          <p:nvPr/>
        </p:nvSpPr>
        <p:spPr>
          <a:xfrm>
            <a:off x="7371190" y="3462294"/>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CuadroTexto 19">
            <a:extLst>
              <a:ext uri="{FF2B5EF4-FFF2-40B4-BE49-F238E27FC236}">
                <a16:creationId xmlns:a16="http://schemas.microsoft.com/office/drawing/2014/main" id="{1EFBFB05-58DD-8A38-85EA-F2D89FD0BF81}"/>
              </a:ext>
            </a:extLst>
          </p:cNvPr>
          <p:cNvSpPr txBox="1"/>
          <p:nvPr/>
        </p:nvSpPr>
        <p:spPr>
          <a:xfrm>
            <a:off x="7537178" y="3871898"/>
            <a:ext cx="4393242" cy="453842"/>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Playa de la Malvarrosa y su paseo</a:t>
            </a:r>
            <a:endParaRPr lang="es-ES_tradnl" b="1">
              <a:solidFill>
                <a:schemeClr val="bg1"/>
              </a:solidFill>
              <a:latin typeface="Space Grotesk" pitchFamily="2" charset="77"/>
              <a:cs typeface="Space Grotesk" pitchFamily="2" charset="77"/>
            </a:endParaRPr>
          </a:p>
        </p:txBody>
      </p:sp>
      <p:sp>
        <p:nvSpPr>
          <p:cNvPr id="21" name="CuadroTexto 20">
            <a:extLst>
              <a:ext uri="{FF2B5EF4-FFF2-40B4-BE49-F238E27FC236}">
                <a16:creationId xmlns:a16="http://schemas.microsoft.com/office/drawing/2014/main" id="{78A1D2DC-FF02-5824-AE7A-E35FD7119760}"/>
              </a:ext>
            </a:extLst>
          </p:cNvPr>
          <p:cNvSpPr txBox="1"/>
          <p:nvPr/>
        </p:nvSpPr>
        <p:spPr>
          <a:xfrm>
            <a:off x="7537179" y="3418056"/>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Recursos Urbanos 	</a:t>
            </a:r>
          </a:p>
        </p:txBody>
      </p:sp>
      <p:sp>
        <p:nvSpPr>
          <p:cNvPr id="22" name="Terminador 9">
            <a:extLst>
              <a:ext uri="{FF2B5EF4-FFF2-40B4-BE49-F238E27FC236}">
                <a16:creationId xmlns:a16="http://schemas.microsoft.com/office/drawing/2014/main" id="{7B9CF30B-FDBB-7943-607E-365A56EA9F1A}"/>
              </a:ext>
            </a:extLst>
          </p:cNvPr>
          <p:cNvSpPr/>
          <p:nvPr/>
        </p:nvSpPr>
        <p:spPr>
          <a:xfrm>
            <a:off x="7371191" y="2387695"/>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CuadroTexto 22">
            <a:extLst>
              <a:ext uri="{FF2B5EF4-FFF2-40B4-BE49-F238E27FC236}">
                <a16:creationId xmlns:a16="http://schemas.microsoft.com/office/drawing/2014/main" id="{825ED978-013F-D9C6-FB60-8263D6F724B4}"/>
              </a:ext>
            </a:extLst>
          </p:cNvPr>
          <p:cNvSpPr txBox="1"/>
          <p:nvPr/>
        </p:nvSpPr>
        <p:spPr>
          <a:xfrm>
            <a:off x="7537179" y="2804191"/>
            <a:ext cx="3853322"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2 días</a:t>
            </a:r>
            <a:endParaRPr lang="es-ES_tradnl" b="1">
              <a:solidFill>
                <a:schemeClr val="bg1"/>
              </a:solidFill>
              <a:latin typeface="Space Grotesk" pitchFamily="2" charset="77"/>
              <a:cs typeface="Space Grotesk" pitchFamily="2" charset="77"/>
            </a:endParaRPr>
          </a:p>
        </p:txBody>
      </p:sp>
      <p:sp>
        <p:nvSpPr>
          <p:cNvPr id="24" name="CuadroTexto 23">
            <a:extLst>
              <a:ext uri="{FF2B5EF4-FFF2-40B4-BE49-F238E27FC236}">
                <a16:creationId xmlns:a16="http://schemas.microsoft.com/office/drawing/2014/main" id="{84434531-BB62-7F98-FA58-87B863793827}"/>
              </a:ext>
            </a:extLst>
          </p:cNvPr>
          <p:cNvSpPr txBox="1"/>
          <p:nvPr/>
        </p:nvSpPr>
        <p:spPr>
          <a:xfrm>
            <a:off x="7537180" y="2343457"/>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Duración de las pruebas	</a:t>
            </a:r>
          </a:p>
        </p:txBody>
      </p:sp>
      <p:sp>
        <p:nvSpPr>
          <p:cNvPr id="25" name="CuadroTexto 24">
            <a:extLst>
              <a:ext uri="{FF2B5EF4-FFF2-40B4-BE49-F238E27FC236}">
                <a16:creationId xmlns:a16="http://schemas.microsoft.com/office/drawing/2014/main" id="{C7044E82-69D1-F6EF-3632-C54D6DDF66D9}"/>
              </a:ext>
            </a:extLst>
          </p:cNvPr>
          <p:cNvSpPr txBox="1"/>
          <p:nvPr/>
        </p:nvSpPr>
        <p:spPr>
          <a:xfrm>
            <a:off x="8154666" y="5992906"/>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Beneficios económicos</a:t>
            </a:r>
            <a:endParaRPr lang="es-ES_tradnl" b="1">
              <a:latin typeface="Space Grotesk" pitchFamily="2" charset="77"/>
              <a:cs typeface="Space Grotesk" pitchFamily="2" charset="77"/>
            </a:endParaRPr>
          </a:p>
        </p:txBody>
      </p:sp>
      <p:sp>
        <p:nvSpPr>
          <p:cNvPr id="26" name="Terminador 9">
            <a:extLst>
              <a:ext uri="{FF2B5EF4-FFF2-40B4-BE49-F238E27FC236}">
                <a16:creationId xmlns:a16="http://schemas.microsoft.com/office/drawing/2014/main" id="{D1B85EBD-9F87-C044-A7A6-46E7114E69A0}"/>
              </a:ext>
            </a:extLst>
          </p:cNvPr>
          <p:cNvSpPr/>
          <p:nvPr/>
        </p:nvSpPr>
        <p:spPr>
          <a:xfrm>
            <a:off x="7371190" y="4528869"/>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7" name="CuadroTexto 26">
            <a:extLst>
              <a:ext uri="{FF2B5EF4-FFF2-40B4-BE49-F238E27FC236}">
                <a16:creationId xmlns:a16="http://schemas.microsoft.com/office/drawing/2014/main" id="{3EF77F5E-EDCE-0AF0-EEE0-97AA21E48F1D}"/>
              </a:ext>
            </a:extLst>
          </p:cNvPr>
          <p:cNvSpPr txBox="1"/>
          <p:nvPr/>
        </p:nvSpPr>
        <p:spPr>
          <a:xfrm>
            <a:off x="7537179" y="4484631"/>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Retorno para la ciudad	</a:t>
            </a:r>
          </a:p>
        </p:txBody>
      </p:sp>
      <p:sp>
        <p:nvSpPr>
          <p:cNvPr id="28" name="Rectángulo 27">
            <a:extLst>
              <a:ext uri="{FF2B5EF4-FFF2-40B4-BE49-F238E27FC236}">
                <a16:creationId xmlns:a16="http://schemas.microsoft.com/office/drawing/2014/main" id="{2B22D501-9D43-92AA-01D5-38524BEF7CD6}"/>
              </a:ext>
            </a:extLst>
          </p:cNvPr>
          <p:cNvSpPr/>
          <p:nvPr/>
        </p:nvSpPr>
        <p:spPr>
          <a:xfrm>
            <a:off x="7715359" y="5193320"/>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439CEB20-8143-B270-8AC1-CF4D2C3FFB8A}"/>
              </a:ext>
            </a:extLst>
          </p:cNvPr>
          <p:cNvSpPr/>
          <p:nvPr/>
        </p:nvSpPr>
        <p:spPr>
          <a:xfrm>
            <a:off x="7715359" y="5645852"/>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a:extLst>
              <a:ext uri="{FF2B5EF4-FFF2-40B4-BE49-F238E27FC236}">
                <a16:creationId xmlns:a16="http://schemas.microsoft.com/office/drawing/2014/main" id="{991F9867-9E2C-FA08-4F71-9CD401CA63C9}"/>
              </a:ext>
            </a:extLst>
          </p:cNvPr>
          <p:cNvSpPr/>
          <p:nvPr/>
        </p:nvSpPr>
        <p:spPr>
          <a:xfrm>
            <a:off x="7715359" y="6098618"/>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CuadroTexto 30">
            <a:extLst>
              <a:ext uri="{FF2B5EF4-FFF2-40B4-BE49-F238E27FC236}">
                <a16:creationId xmlns:a16="http://schemas.microsoft.com/office/drawing/2014/main" id="{3A1B0841-1CEC-90CE-A809-C089A7806A4A}"/>
              </a:ext>
            </a:extLst>
          </p:cNvPr>
          <p:cNvSpPr txBox="1"/>
          <p:nvPr/>
        </p:nvSpPr>
        <p:spPr>
          <a:xfrm>
            <a:off x="8154666" y="5541450"/>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Comunicación mutua</a:t>
            </a:r>
          </a:p>
        </p:txBody>
      </p:sp>
      <p:sp>
        <p:nvSpPr>
          <p:cNvPr id="32" name="CuadroTexto 31">
            <a:extLst>
              <a:ext uri="{FF2B5EF4-FFF2-40B4-BE49-F238E27FC236}">
                <a16:creationId xmlns:a16="http://schemas.microsoft.com/office/drawing/2014/main" id="{5924FF4B-C625-A3FC-AA23-58F9528DBD24}"/>
              </a:ext>
            </a:extLst>
          </p:cNvPr>
          <p:cNvSpPr txBox="1"/>
          <p:nvPr/>
        </p:nvSpPr>
        <p:spPr>
          <a:xfrm>
            <a:off x="8154666" y="5104708"/>
            <a:ext cx="2835808"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Conocimiento</a:t>
            </a:r>
          </a:p>
        </p:txBody>
      </p:sp>
      <p:pic>
        <p:nvPicPr>
          <p:cNvPr id="33" name="Gráfico 32" descr="Marca de verificación con relleno sólido">
            <a:extLst>
              <a:ext uri="{FF2B5EF4-FFF2-40B4-BE49-F238E27FC236}">
                <a16:creationId xmlns:a16="http://schemas.microsoft.com/office/drawing/2014/main" id="{0EDAB8D2-0CFF-F835-EDD2-F42C7F3BED8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123298"/>
            <a:ext cx="484672" cy="484672"/>
          </a:xfrm>
          <a:prstGeom prst="rect">
            <a:avLst/>
          </a:prstGeom>
        </p:spPr>
      </p:pic>
      <p:pic>
        <p:nvPicPr>
          <p:cNvPr id="34" name="Gráfico 33" descr="Marca de verificación con relleno sólido">
            <a:extLst>
              <a:ext uri="{FF2B5EF4-FFF2-40B4-BE49-F238E27FC236}">
                <a16:creationId xmlns:a16="http://schemas.microsoft.com/office/drawing/2014/main" id="{26A25A97-B2C0-551C-8210-74176337EB3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557654"/>
            <a:ext cx="484672" cy="484672"/>
          </a:xfrm>
          <a:prstGeom prst="rect">
            <a:avLst/>
          </a:prstGeom>
        </p:spPr>
      </p:pic>
    </p:spTree>
    <p:extLst>
      <p:ext uri="{BB962C8B-B14F-4D97-AF65-F5344CB8AC3E}">
        <p14:creationId xmlns:p14="http://schemas.microsoft.com/office/powerpoint/2010/main" val="2817670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4DB04-644E-014A-16D0-48618603F519}"/>
            </a:ext>
          </a:extLst>
        </p:cNvPr>
        <p:cNvGrpSpPr/>
        <p:nvPr/>
      </p:nvGrpSpPr>
      <p:grpSpPr>
        <a:xfrm>
          <a:off x="0" y="0"/>
          <a:ext cx="0" cy="0"/>
          <a:chOff x="0" y="0"/>
          <a:chExt cx="0" cy="0"/>
        </a:xfrm>
      </p:grpSpPr>
      <p:sp>
        <p:nvSpPr>
          <p:cNvPr id="8" name="Terminador 24">
            <a:extLst>
              <a:ext uri="{FF2B5EF4-FFF2-40B4-BE49-F238E27FC236}">
                <a16:creationId xmlns:a16="http://schemas.microsoft.com/office/drawing/2014/main" id="{5E841765-CDEF-776C-C604-2EA603506997}"/>
              </a:ext>
            </a:extLst>
          </p:cNvPr>
          <p:cNvSpPr/>
          <p:nvPr/>
        </p:nvSpPr>
        <p:spPr>
          <a:xfrm>
            <a:off x="1941494" y="369461"/>
            <a:ext cx="1892508" cy="4822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2249"/>
                  <a:pt x="21600" y="10800"/>
                </a:cubicBezTo>
                <a:cubicBezTo>
                  <a:pt x="21600" y="19351"/>
                  <a:pt x="20044" y="21600"/>
                  <a:pt x="18125" y="21600"/>
                </a:cubicBezTo>
                <a:lnTo>
                  <a:pt x="3475" y="21600"/>
                </a:lnTo>
                <a:cubicBezTo>
                  <a:pt x="1556" y="21600"/>
                  <a:pt x="0" y="20214"/>
                  <a:pt x="0" y="10800"/>
                </a:cubicBezTo>
                <a:cubicBezTo>
                  <a:pt x="0" y="1386"/>
                  <a:pt x="1556" y="0"/>
                  <a:pt x="3475" y="0"/>
                </a:cubicBezTo>
                <a:close/>
              </a:path>
            </a:pathLst>
          </a:cu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4" name="Imagen 13">
            <a:extLst>
              <a:ext uri="{FF2B5EF4-FFF2-40B4-BE49-F238E27FC236}">
                <a16:creationId xmlns:a16="http://schemas.microsoft.com/office/drawing/2014/main" id="{AD45A3DB-1EB0-C120-3EEA-8A8CEEA45040}"/>
              </a:ext>
            </a:extLst>
          </p:cNvPr>
          <p:cNvPicPr>
            <a:picLocks noChangeAspect="1"/>
          </p:cNvPicPr>
          <p:nvPr/>
        </p:nvPicPr>
        <p:blipFill>
          <a:blip r:embed="rId3"/>
          <a:stretch>
            <a:fillRect/>
          </a:stretch>
        </p:blipFill>
        <p:spPr>
          <a:xfrm>
            <a:off x="393492" y="269688"/>
            <a:ext cx="1327837" cy="700132"/>
          </a:xfrm>
          <a:prstGeom prst="rect">
            <a:avLst/>
          </a:prstGeom>
        </p:spPr>
      </p:pic>
      <p:sp>
        <p:nvSpPr>
          <p:cNvPr id="3" name="CuadroTexto 2">
            <a:extLst>
              <a:ext uri="{FF2B5EF4-FFF2-40B4-BE49-F238E27FC236}">
                <a16:creationId xmlns:a16="http://schemas.microsoft.com/office/drawing/2014/main" id="{80D986D8-A8B2-0111-64B5-9DE391A6B135}"/>
              </a:ext>
            </a:extLst>
          </p:cNvPr>
          <p:cNvSpPr txBox="1"/>
          <p:nvPr/>
        </p:nvSpPr>
        <p:spPr>
          <a:xfrm>
            <a:off x="2036577" y="325786"/>
            <a:ext cx="1892508" cy="46737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Proyectos</a:t>
            </a:r>
            <a:endParaRPr lang="es-ES_tradnl" b="1">
              <a:latin typeface="Space Grotesk" pitchFamily="2" charset="77"/>
              <a:cs typeface="Space Grotesk" pitchFamily="2" charset="77"/>
            </a:endParaRPr>
          </a:p>
        </p:txBody>
      </p:sp>
      <p:pic>
        <p:nvPicPr>
          <p:cNvPr id="6" name="Imagen 5">
            <a:extLst>
              <a:ext uri="{FF2B5EF4-FFF2-40B4-BE49-F238E27FC236}">
                <a16:creationId xmlns:a16="http://schemas.microsoft.com/office/drawing/2014/main" id="{D3257004-815A-6BB8-7C5E-DC70AFF60E8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 y="1162500"/>
            <a:ext cx="6959144" cy="5206342"/>
          </a:xfrm>
          <a:prstGeom prst="rect">
            <a:avLst/>
          </a:prstGeom>
        </p:spPr>
      </p:pic>
      <p:sp>
        <p:nvSpPr>
          <p:cNvPr id="5" name="Rectángulo 4">
            <a:extLst>
              <a:ext uri="{FF2B5EF4-FFF2-40B4-BE49-F238E27FC236}">
                <a16:creationId xmlns:a16="http://schemas.microsoft.com/office/drawing/2014/main" id="{52B7E33F-1178-957B-F512-759E1267B410}"/>
              </a:ext>
            </a:extLst>
          </p:cNvPr>
          <p:cNvSpPr/>
          <p:nvPr/>
        </p:nvSpPr>
        <p:spPr>
          <a:xfrm>
            <a:off x="1" y="1162499"/>
            <a:ext cx="6959144" cy="5206342"/>
          </a:xfrm>
          <a:prstGeom prst="rect">
            <a:avLst/>
          </a:prstGeom>
          <a:solidFill>
            <a:srgbClr val="31B94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CuadroTexto 6">
            <a:extLst>
              <a:ext uri="{FF2B5EF4-FFF2-40B4-BE49-F238E27FC236}">
                <a16:creationId xmlns:a16="http://schemas.microsoft.com/office/drawing/2014/main" id="{5B3D545E-C649-E392-6D86-2BE8E19CFC44}"/>
              </a:ext>
            </a:extLst>
          </p:cNvPr>
          <p:cNvSpPr txBox="1"/>
          <p:nvPr/>
        </p:nvSpPr>
        <p:spPr>
          <a:xfrm>
            <a:off x="1354757" y="4841525"/>
            <a:ext cx="5604388" cy="1284839"/>
          </a:xfrm>
          <a:prstGeom prst="rect">
            <a:avLst/>
          </a:prstGeom>
          <a:noFill/>
        </p:spPr>
        <p:txBody>
          <a:bodyPr wrap="square" rtlCol="0">
            <a:spAutoFit/>
          </a:bodyPr>
          <a:lstStyle/>
          <a:p>
            <a:pPr>
              <a:lnSpc>
                <a:spcPct val="150000"/>
              </a:lnSpc>
            </a:pPr>
            <a:r>
              <a:rPr lang="es-ES">
                <a:solidFill>
                  <a:schemeClr val="bg1"/>
                </a:solidFill>
                <a:latin typeface="Space Grotesk" pitchFamily="2" charset="0"/>
                <a:cs typeface="Space Grotesk" pitchFamily="2" charset="0"/>
              </a:rPr>
              <a:t>Experimento con</a:t>
            </a:r>
            <a:r>
              <a:rPr lang="es-ES" b="1">
                <a:solidFill>
                  <a:schemeClr val="bg1"/>
                </a:solidFill>
                <a:latin typeface="Space Grotesk" pitchFamily="2" charset="0"/>
                <a:cs typeface="Space Grotesk" pitchFamily="2" charset="0"/>
              </a:rPr>
              <a:t> </a:t>
            </a:r>
            <a:r>
              <a:rPr lang="es-ES" err="1">
                <a:solidFill>
                  <a:schemeClr val="bg1"/>
                </a:solidFill>
                <a:latin typeface="Space Grotesk" pitchFamily="2" charset="0"/>
                <a:cs typeface="Space Grotesk" pitchFamily="2" charset="0"/>
              </a:rPr>
              <a:t>Vision</a:t>
            </a:r>
            <a:r>
              <a:rPr lang="es-ES">
                <a:solidFill>
                  <a:schemeClr val="bg1"/>
                </a:solidFill>
                <a:latin typeface="Space Grotesk" pitchFamily="2" charset="0"/>
                <a:cs typeface="Space Grotesk" pitchFamily="2" charset="0"/>
              </a:rPr>
              <a:t> Flow: Una App basada en visión computacional con capacidad de reconocer elementos patrimoniales.</a:t>
            </a:r>
            <a:endParaRPr lang="es-ES_tradnl" b="1">
              <a:solidFill>
                <a:schemeClr val="bg1"/>
              </a:solidFill>
              <a:latin typeface="Space Grotesk" pitchFamily="2" charset="0"/>
              <a:cs typeface="Space Grotesk" pitchFamily="2" charset="0"/>
            </a:endParaRPr>
          </a:p>
        </p:txBody>
      </p:sp>
      <p:sp>
        <p:nvSpPr>
          <p:cNvPr id="2" name="Terminador 9">
            <a:extLst>
              <a:ext uri="{FF2B5EF4-FFF2-40B4-BE49-F238E27FC236}">
                <a16:creationId xmlns:a16="http://schemas.microsoft.com/office/drawing/2014/main" id="{B72543D1-97F8-C8DC-9B04-530A1FA390A3}"/>
              </a:ext>
            </a:extLst>
          </p:cNvPr>
          <p:cNvSpPr/>
          <p:nvPr/>
        </p:nvSpPr>
        <p:spPr>
          <a:xfrm>
            <a:off x="3590488" y="1385498"/>
            <a:ext cx="3272313" cy="549744"/>
          </a:xfrm>
          <a:prstGeom prst="flowChartTerminator">
            <a:avLst/>
          </a:prstGeom>
          <a:solidFill>
            <a:srgbClr val="F2FCF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CuadroTexto 3">
            <a:extLst>
              <a:ext uri="{FF2B5EF4-FFF2-40B4-BE49-F238E27FC236}">
                <a16:creationId xmlns:a16="http://schemas.microsoft.com/office/drawing/2014/main" id="{A3196B21-3466-DCE6-24AC-6A4E02358C51}"/>
              </a:ext>
            </a:extLst>
          </p:cNvPr>
          <p:cNvSpPr txBox="1"/>
          <p:nvPr/>
        </p:nvSpPr>
        <p:spPr>
          <a:xfrm>
            <a:off x="4532671" y="1374055"/>
            <a:ext cx="2330130" cy="453842"/>
          </a:xfrm>
          <a:prstGeom prst="rect">
            <a:avLst/>
          </a:prstGeom>
          <a:noFill/>
        </p:spPr>
        <p:txBody>
          <a:bodyPr wrap="square" rtlCol="0">
            <a:spAutoFit/>
          </a:bodyPr>
          <a:lstStyle/>
          <a:p>
            <a:pPr>
              <a:lnSpc>
                <a:spcPct val="150000"/>
              </a:lnSpc>
            </a:pPr>
            <a:r>
              <a:rPr lang="es-ES" b="1">
                <a:solidFill>
                  <a:srgbClr val="31B94F"/>
                </a:solidFill>
                <a:latin typeface="Space Grotesk" pitchFamily="2" charset="77"/>
                <a:ea typeface="Aptos" panose="020B0004020202020204" pitchFamily="34" charset="0"/>
                <a:cs typeface="Space Grotesk" pitchFamily="2" charset="77"/>
              </a:rPr>
              <a:t>Finalizado</a:t>
            </a:r>
          </a:p>
        </p:txBody>
      </p:sp>
      <p:sp>
        <p:nvSpPr>
          <p:cNvPr id="9" name="Terminador 9">
            <a:extLst>
              <a:ext uri="{FF2B5EF4-FFF2-40B4-BE49-F238E27FC236}">
                <a16:creationId xmlns:a16="http://schemas.microsoft.com/office/drawing/2014/main" id="{517A55C4-5F0D-6907-CEC0-F761820C6D22}"/>
              </a:ext>
            </a:extLst>
          </p:cNvPr>
          <p:cNvSpPr/>
          <p:nvPr/>
        </p:nvSpPr>
        <p:spPr>
          <a:xfrm>
            <a:off x="7371191" y="1289150"/>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216C2F2C-0C28-EC94-CC5E-50DD8F634E01}"/>
              </a:ext>
            </a:extLst>
          </p:cNvPr>
          <p:cNvSpPr txBox="1"/>
          <p:nvPr/>
        </p:nvSpPr>
        <p:spPr>
          <a:xfrm>
            <a:off x="7537180" y="1705646"/>
            <a:ext cx="3853322" cy="453842"/>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Imagina Idea Crea S.L.</a:t>
            </a:r>
            <a:endParaRPr lang="es-ES_tradnl" b="1">
              <a:solidFill>
                <a:schemeClr val="bg1"/>
              </a:solidFill>
              <a:latin typeface="Space Grotesk" pitchFamily="2" charset="77"/>
              <a:cs typeface="Space Grotesk" pitchFamily="2" charset="77"/>
            </a:endParaRPr>
          </a:p>
        </p:txBody>
      </p:sp>
      <p:sp>
        <p:nvSpPr>
          <p:cNvPr id="11" name="CuadroTexto 10">
            <a:extLst>
              <a:ext uri="{FF2B5EF4-FFF2-40B4-BE49-F238E27FC236}">
                <a16:creationId xmlns:a16="http://schemas.microsoft.com/office/drawing/2014/main" id="{05563FD7-6F38-89E8-2ADA-F802B95FB487}"/>
              </a:ext>
            </a:extLst>
          </p:cNvPr>
          <p:cNvSpPr txBox="1"/>
          <p:nvPr/>
        </p:nvSpPr>
        <p:spPr>
          <a:xfrm>
            <a:off x="7537180" y="1244912"/>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Entidad / organización	</a:t>
            </a:r>
          </a:p>
        </p:txBody>
      </p:sp>
      <p:sp>
        <p:nvSpPr>
          <p:cNvPr id="19" name="Terminador 9">
            <a:extLst>
              <a:ext uri="{FF2B5EF4-FFF2-40B4-BE49-F238E27FC236}">
                <a16:creationId xmlns:a16="http://schemas.microsoft.com/office/drawing/2014/main" id="{BCB21F55-3D4E-0B92-9EEE-9EE7F00C1C30}"/>
              </a:ext>
            </a:extLst>
          </p:cNvPr>
          <p:cNvSpPr/>
          <p:nvPr/>
        </p:nvSpPr>
        <p:spPr>
          <a:xfrm>
            <a:off x="7371190" y="3459908"/>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CuadroTexto 19">
            <a:extLst>
              <a:ext uri="{FF2B5EF4-FFF2-40B4-BE49-F238E27FC236}">
                <a16:creationId xmlns:a16="http://schemas.microsoft.com/office/drawing/2014/main" id="{707A06A1-7EF8-A5E9-E0E6-BF00F31C1D3D}"/>
              </a:ext>
            </a:extLst>
          </p:cNvPr>
          <p:cNvSpPr txBox="1"/>
          <p:nvPr/>
        </p:nvSpPr>
        <p:spPr>
          <a:xfrm>
            <a:off x="7537178" y="3869512"/>
            <a:ext cx="4393242" cy="453842"/>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Elementos patrimoniales</a:t>
            </a:r>
            <a:endParaRPr lang="es-ES_tradnl" b="1">
              <a:solidFill>
                <a:schemeClr val="bg1"/>
              </a:solidFill>
              <a:latin typeface="Space Grotesk" pitchFamily="2" charset="77"/>
              <a:cs typeface="Space Grotesk" pitchFamily="2" charset="77"/>
            </a:endParaRPr>
          </a:p>
        </p:txBody>
      </p:sp>
      <p:sp>
        <p:nvSpPr>
          <p:cNvPr id="21" name="CuadroTexto 20">
            <a:extLst>
              <a:ext uri="{FF2B5EF4-FFF2-40B4-BE49-F238E27FC236}">
                <a16:creationId xmlns:a16="http://schemas.microsoft.com/office/drawing/2014/main" id="{B2D498C5-A5F0-ECE3-3E1A-F76A6A920EFE}"/>
              </a:ext>
            </a:extLst>
          </p:cNvPr>
          <p:cNvSpPr txBox="1"/>
          <p:nvPr/>
        </p:nvSpPr>
        <p:spPr>
          <a:xfrm>
            <a:off x="7537179" y="3415670"/>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Recursos Urbanos 	</a:t>
            </a:r>
          </a:p>
        </p:txBody>
      </p:sp>
      <p:sp>
        <p:nvSpPr>
          <p:cNvPr id="22" name="Terminador 9">
            <a:extLst>
              <a:ext uri="{FF2B5EF4-FFF2-40B4-BE49-F238E27FC236}">
                <a16:creationId xmlns:a16="http://schemas.microsoft.com/office/drawing/2014/main" id="{CBCC7D06-E91C-139F-CDB2-2D3E10262FA1}"/>
              </a:ext>
            </a:extLst>
          </p:cNvPr>
          <p:cNvSpPr/>
          <p:nvPr/>
        </p:nvSpPr>
        <p:spPr>
          <a:xfrm>
            <a:off x="7371191" y="2385309"/>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CuadroTexto 22">
            <a:extLst>
              <a:ext uri="{FF2B5EF4-FFF2-40B4-BE49-F238E27FC236}">
                <a16:creationId xmlns:a16="http://schemas.microsoft.com/office/drawing/2014/main" id="{EE90921A-AB0F-0C41-686B-09139B449A05}"/>
              </a:ext>
            </a:extLst>
          </p:cNvPr>
          <p:cNvSpPr txBox="1"/>
          <p:nvPr/>
        </p:nvSpPr>
        <p:spPr>
          <a:xfrm>
            <a:off x="7537179" y="2801805"/>
            <a:ext cx="3853322" cy="453842"/>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6</a:t>
            </a:r>
            <a:r>
              <a:rPr lang="es-ES" b="1">
                <a:effectLst/>
                <a:latin typeface="Space Grotesk" pitchFamily="2" charset="77"/>
                <a:ea typeface="Aptos" panose="020B0004020202020204" pitchFamily="34" charset="0"/>
                <a:cs typeface="Space Grotesk" pitchFamily="2" charset="77"/>
              </a:rPr>
              <a:t> meses</a:t>
            </a:r>
            <a:endParaRPr lang="es-ES_tradnl" b="1">
              <a:solidFill>
                <a:schemeClr val="bg1"/>
              </a:solidFill>
              <a:latin typeface="Space Grotesk" pitchFamily="2" charset="77"/>
              <a:cs typeface="Space Grotesk" pitchFamily="2" charset="77"/>
            </a:endParaRPr>
          </a:p>
        </p:txBody>
      </p:sp>
      <p:sp>
        <p:nvSpPr>
          <p:cNvPr id="24" name="CuadroTexto 23">
            <a:extLst>
              <a:ext uri="{FF2B5EF4-FFF2-40B4-BE49-F238E27FC236}">
                <a16:creationId xmlns:a16="http://schemas.microsoft.com/office/drawing/2014/main" id="{333B6900-1D9B-C282-11C3-64CACD095285}"/>
              </a:ext>
            </a:extLst>
          </p:cNvPr>
          <p:cNvSpPr txBox="1"/>
          <p:nvPr/>
        </p:nvSpPr>
        <p:spPr>
          <a:xfrm>
            <a:off x="7537180" y="2347963"/>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Duración de las pruebas	</a:t>
            </a:r>
          </a:p>
        </p:txBody>
      </p:sp>
      <p:sp>
        <p:nvSpPr>
          <p:cNvPr id="25" name="CuadroTexto 24">
            <a:extLst>
              <a:ext uri="{FF2B5EF4-FFF2-40B4-BE49-F238E27FC236}">
                <a16:creationId xmlns:a16="http://schemas.microsoft.com/office/drawing/2014/main" id="{6EEE4811-F9F3-CFED-7DA9-C9049759B724}"/>
              </a:ext>
            </a:extLst>
          </p:cNvPr>
          <p:cNvSpPr txBox="1"/>
          <p:nvPr/>
        </p:nvSpPr>
        <p:spPr>
          <a:xfrm>
            <a:off x="8154666" y="5992906"/>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Beneficios económicos</a:t>
            </a:r>
            <a:endParaRPr lang="es-ES_tradnl" b="1">
              <a:latin typeface="Space Grotesk" pitchFamily="2" charset="77"/>
              <a:cs typeface="Space Grotesk" pitchFamily="2" charset="77"/>
            </a:endParaRPr>
          </a:p>
        </p:txBody>
      </p:sp>
      <p:sp>
        <p:nvSpPr>
          <p:cNvPr id="26" name="Terminador 9">
            <a:extLst>
              <a:ext uri="{FF2B5EF4-FFF2-40B4-BE49-F238E27FC236}">
                <a16:creationId xmlns:a16="http://schemas.microsoft.com/office/drawing/2014/main" id="{5362DC38-873B-B608-0463-71885E75CEA4}"/>
              </a:ext>
            </a:extLst>
          </p:cNvPr>
          <p:cNvSpPr/>
          <p:nvPr/>
        </p:nvSpPr>
        <p:spPr>
          <a:xfrm>
            <a:off x="7371190" y="4526483"/>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7" name="CuadroTexto 26">
            <a:extLst>
              <a:ext uri="{FF2B5EF4-FFF2-40B4-BE49-F238E27FC236}">
                <a16:creationId xmlns:a16="http://schemas.microsoft.com/office/drawing/2014/main" id="{357C205C-CA36-DE23-1806-8473EEC916BC}"/>
              </a:ext>
            </a:extLst>
          </p:cNvPr>
          <p:cNvSpPr txBox="1"/>
          <p:nvPr/>
        </p:nvSpPr>
        <p:spPr>
          <a:xfrm>
            <a:off x="7537179" y="4482245"/>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Retorno para la ciudad	</a:t>
            </a:r>
          </a:p>
        </p:txBody>
      </p:sp>
      <p:sp>
        <p:nvSpPr>
          <p:cNvPr id="28" name="Rectángulo 27">
            <a:extLst>
              <a:ext uri="{FF2B5EF4-FFF2-40B4-BE49-F238E27FC236}">
                <a16:creationId xmlns:a16="http://schemas.microsoft.com/office/drawing/2014/main" id="{146970A4-A483-2A19-4881-5F91C535F15D}"/>
              </a:ext>
            </a:extLst>
          </p:cNvPr>
          <p:cNvSpPr/>
          <p:nvPr/>
        </p:nvSpPr>
        <p:spPr>
          <a:xfrm>
            <a:off x="7715359" y="5193320"/>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763E201D-B02F-47DD-B5F0-BE01BF269803}"/>
              </a:ext>
            </a:extLst>
          </p:cNvPr>
          <p:cNvSpPr/>
          <p:nvPr/>
        </p:nvSpPr>
        <p:spPr>
          <a:xfrm>
            <a:off x="7715359" y="5645852"/>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a:extLst>
              <a:ext uri="{FF2B5EF4-FFF2-40B4-BE49-F238E27FC236}">
                <a16:creationId xmlns:a16="http://schemas.microsoft.com/office/drawing/2014/main" id="{7764256C-985D-48A4-57FC-9DF1D9E830DA}"/>
              </a:ext>
            </a:extLst>
          </p:cNvPr>
          <p:cNvSpPr/>
          <p:nvPr/>
        </p:nvSpPr>
        <p:spPr>
          <a:xfrm>
            <a:off x="7715359" y="6098618"/>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CuadroTexto 30">
            <a:extLst>
              <a:ext uri="{FF2B5EF4-FFF2-40B4-BE49-F238E27FC236}">
                <a16:creationId xmlns:a16="http://schemas.microsoft.com/office/drawing/2014/main" id="{C057358C-90EE-102F-122B-A23217C2EB54}"/>
              </a:ext>
            </a:extLst>
          </p:cNvPr>
          <p:cNvSpPr txBox="1"/>
          <p:nvPr/>
        </p:nvSpPr>
        <p:spPr>
          <a:xfrm>
            <a:off x="8154666" y="5539064"/>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Comunicación mutua</a:t>
            </a:r>
          </a:p>
        </p:txBody>
      </p:sp>
      <p:sp>
        <p:nvSpPr>
          <p:cNvPr id="32" name="CuadroTexto 31">
            <a:extLst>
              <a:ext uri="{FF2B5EF4-FFF2-40B4-BE49-F238E27FC236}">
                <a16:creationId xmlns:a16="http://schemas.microsoft.com/office/drawing/2014/main" id="{8C74A82B-41D4-6149-A798-4A5A261216F2}"/>
              </a:ext>
            </a:extLst>
          </p:cNvPr>
          <p:cNvSpPr txBox="1"/>
          <p:nvPr/>
        </p:nvSpPr>
        <p:spPr>
          <a:xfrm>
            <a:off x="8154666" y="5102322"/>
            <a:ext cx="2835808"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Conocimiento</a:t>
            </a:r>
          </a:p>
        </p:txBody>
      </p:sp>
      <p:pic>
        <p:nvPicPr>
          <p:cNvPr id="33" name="Gráfico 32" descr="Marca de verificación con relleno sólido">
            <a:extLst>
              <a:ext uri="{FF2B5EF4-FFF2-40B4-BE49-F238E27FC236}">
                <a16:creationId xmlns:a16="http://schemas.microsoft.com/office/drawing/2014/main" id="{5137D945-2A06-149C-6A5C-EC59AE28DCD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123298"/>
            <a:ext cx="484672" cy="484672"/>
          </a:xfrm>
          <a:prstGeom prst="rect">
            <a:avLst/>
          </a:prstGeom>
        </p:spPr>
      </p:pic>
      <p:pic>
        <p:nvPicPr>
          <p:cNvPr id="34" name="Gráfico 33" descr="Marca de verificación con relleno sólido">
            <a:extLst>
              <a:ext uri="{FF2B5EF4-FFF2-40B4-BE49-F238E27FC236}">
                <a16:creationId xmlns:a16="http://schemas.microsoft.com/office/drawing/2014/main" id="{62A9B040-A3C4-A8B7-7A1A-932BA31BE6A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557654"/>
            <a:ext cx="484672" cy="484672"/>
          </a:xfrm>
          <a:prstGeom prst="rect">
            <a:avLst/>
          </a:prstGeom>
        </p:spPr>
      </p:pic>
    </p:spTree>
    <p:extLst>
      <p:ext uri="{BB962C8B-B14F-4D97-AF65-F5344CB8AC3E}">
        <p14:creationId xmlns:p14="http://schemas.microsoft.com/office/powerpoint/2010/main" val="2287625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F7D85-7544-B366-C52E-CFA53B87208F}"/>
            </a:ext>
          </a:extLst>
        </p:cNvPr>
        <p:cNvGrpSpPr/>
        <p:nvPr/>
      </p:nvGrpSpPr>
      <p:grpSpPr>
        <a:xfrm>
          <a:off x="0" y="0"/>
          <a:ext cx="0" cy="0"/>
          <a:chOff x="0" y="0"/>
          <a:chExt cx="0" cy="0"/>
        </a:xfrm>
      </p:grpSpPr>
      <p:sp>
        <p:nvSpPr>
          <p:cNvPr id="8" name="Terminador 24">
            <a:extLst>
              <a:ext uri="{FF2B5EF4-FFF2-40B4-BE49-F238E27FC236}">
                <a16:creationId xmlns:a16="http://schemas.microsoft.com/office/drawing/2014/main" id="{0C38778C-8ACC-C810-73DC-04CAD33CDB1E}"/>
              </a:ext>
            </a:extLst>
          </p:cNvPr>
          <p:cNvSpPr/>
          <p:nvPr/>
        </p:nvSpPr>
        <p:spPr>
          <a:xfrm>
            <a:off x="1941494" y="369461"/>
            <a:ext cx="1892508" cy="4822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2249"/>
                  <a:pt x="21600" y="10800"/>
                </a:cubicBezTo>
                <a:cubicBezTo>
                  <a:pt x="21600" y="19351"/>
                  <a:pt x="20044" y="21600"/>
                  <a:pt x="18125" y="21600"/>
                </a:cubicBezTo>
                <a:lnTo>
                  <a:pt x="3475" y="21600"/>
                </a:lnTo>
                <a:cubicBezTo>
                  <a:pt x="1556" y="21600"/>
                  <a:pt x="0" y="20214"/>
                  <a:pt x="0" y="10800"/>
                </a:cubicBezTo>
                <a:cubicBezTo>
                  <a:pt x="0" y="1386"/>
                  <a:pt x="1556" y="0"/>
                  <a:pt x="3475" y="0"/>
                </a:cubicBezTo>
                <a:close/>
              </a:path>
            </a:pathLst>
          </a:cu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4" name="Imagen 13">
            <a:extLst>
              <a:ext uri="{FF2B5EF4-FFF2-40B4-BE49-F238E27FC236}">
                <a16:creationId xmlns:a16="http://schemas.microsoft.com/office/drawing/2014/main" id="{FE6F0F1B-F208-5FB6-F749-0ABF44D8D856}"/>
              </a:ext>
            </a:extLst>
          </p:cNvPr>
          <p:cNvPicPr>
            <a:picLocks noChangeAspect="1"/>
          </p:cNvPicPr>
          <p:nvPr/>
        </p:nvPicPr>
        <p:blipFill>
          <a:blip r:embed="rId3"/>
          <a:stretch>
            <a:fillRect/>
          </a:stretch>
        </p:blipFill>
        <p:spPr>
          <a:xfrm>
            <a:off x="393492" y="269688"/>
            <a:ext cx="1327837" cy="700132"/>
          </a:xfrm>
          <a:prstGeom prst="rect">
            <a:avLst/>
          </a:prstGeom>
        </p:spPr>
      </p:pic>
      <p:sp>
        <p:nvSpPr>
          <p:cNvPr id="3" name="CuadroTexto 2">
            <a:extLst>
              <a:ext uri="{FF2B5EF4-FFF2-40B4-BE49-F238E27FC236}">
                <a16:creationId xmlns:a16="http://schemas.microsoft.com/office/drawing/2014/main" id="{0E09DB91-41C1-B75A-D7FA-711B4BA9E8F3}"/>
              </a:ext>
            </a:extLst>
          </p:cNvPr>
          <p:cNvSpPr txBox="1"/>
          <p:nvPr/>
        </p:nvSpPr>
        <p:spPr>
          <a:xfrm>
            <a:off x="2036577" y="325786"/>
            <a:ext cx="1892508" cy="46737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Proyectos</a:t>
            </a:r>
            <a:endParaRPr lang="es-ES_tradnl" b="1">
              <a:latin typeface="Space Grotesk" pitchFamily="2" charset="77"/>
              <a:cs typeface="Space Grotesk" pitchFamily="2" charset="77"/>
            </a:endParaRPr>
          </a:p>
        </p:txBody>
      </p:sp>
      <p:pic>
        <p:nvPicPr>
          <p:cNvPr id="6" name="Imagen 5">
            <a:extLst>
              <a:ext uri="{FF2B5EF4-FFF2-40B4-BE49-F238E27FC236}">
                <a16:creationId xmlns:a16="http://schemas.microsoft.com/office/drawing/2014/main" id="{C87B6DB5-E841-C2A5-ACDE-C4FB9C7D5FE3}"/>
              </a:ext>
            </a:extLst>
          </p:cNvPr>
          <p:cNvPicPr>
            <a:picLocks noChangeAspect="1"/>
          </p:cNvPicPr>
          <p:nvPr/>
        </p:nvPicPr>
        <p:blipFill>
          <a:blip r:embed="rId4"/>
          <a:srcRect/>
          <a:stretch/>
        </p:blipFill>
        <p:spPr>
          <a:xfrm>
            <a:off x="-896468" y="1290968"/>
            <a:ext cx="7855612" cy="5206341"/>
          </a:xfrm>
          <a:prstGeom prst="rect">
            <a:avLst/>
          </a:prstGeom>
        </p:spPr>
      </p:pic>
      <p:sp>
        <p:nvSpPr>
          <p:cNvPr id="5" name="Rectángulo 4">
            <a:extLst>
              <a:ext uri="{FF2B5EF4-FFF2-40B4-BE49-F238E27FC236}">
                <a16:creationId xmlns:a16="http://schemas.microsoft.com/office/drawing/2014/main" id="{F1B7B208-B6BB-4763-542F-5B3098809BB6}"/>
              </a:ext>
            </a:extLst>
          </p:cNvPr>
          <p:cNvSpPr/>
          <p:nvPr/>
        </p:nvSpPr>
        <p:spPr>
          <a:xfrm>
            <a:off x="0" y="1290968"/>
            <a:ext cx="6959144" cy="5206342"/>
          </a:xfrm>
          <a:prstGeom prst="rect">
            <a:avLst/>
          </a:prstGeom>
          <a:solidFill>
            <a:srgbClr val="31B94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CuadroTexto 6">
            <a:extLst>
              <a:ext uri="{FF2B5EF4-FFF2-40B4-BE49-F238E27FC236}">
                <a16:creationId xmlns:a16="http://schemas.microsoft.com/office/drawing/2014/main" id="{E689E019-139E-DE1B-40FF-67823B8BE193}"/>
              </a:ext>
            </a:extLst>
          </p:cNvPr>
          <p:cNvSpPr txBox="1"/>
          <p:nvPr/>
        </p:nvSpPr>
        <p:spPr>
          <a:xfrm>
            <a:off x="1027586" y="5000829"/>
            <a:ext cx="5973026" cy="1284839"/>
          </a:xfrm>
          <a:prstGeom prst="rect">
            <a:avLst/>
          </a:prstGeom>
          <a:noFill/>
        </p:spPr>
        <p:txBody>
          <a:bodyPr wrap="square" rtlCol="0">
            <a:spAutoFit/>
          </a:bodyPr>
          <a:lstStyle/>
          <a:p>
            <a:pPr>
              <a:lnSpc>
                <a:spcPct val="150000"/>
              </a:lnSpc>
            </a:pPr>
            <a:r>
              <a:rPr lang="es-ES">
                <a:solidFill>
                  <a:schemeClr val="bg1"/>
                </a:solidFill>
                <a:latin typeface="Space Grotesk" pitchFamily="2" charset="0"/>
                <a:cs typeface="Space Grotesk" pitchFamily="2" charset="0"/>
              </a:rPr>
              <a:t>Experimento con</a:t>
            </a:r>
            <a:r>
              <a:rPr lang="es-ES" b="1">
                <a:solidFill>
                  <a:schemeClr val="bg1"/>
                </a:solidFill>
                <a:latin typeface="Space Grotesk" pitchFamily="2" charset="0"/>
                <a:cs typeface="Space Grotesk" pitchFamily="2" charset="0"/>
              </a:rPr>
              <a:t> </a:t>
            </a:r>
            <a:r>
              <a:rPr lang="es-ES">
                <a:solidFill>
                  <a:schemeClr val="bg1"/>
                </a:solidFill>
                <a:latin typeface="Space Grotesk" pitchFamily="2" charset="0"/>
                <a:cs typeface="Space Grotesk" pitchFamily="2" charset="0"/>
              </a:rPr>
              <a:t>Horta </a:t>
            </a:r>
            <a:r>
              <a:rPr lang="es-ES" err="1">
                <a:solidFill>
                  <a:schemeClr val="bg1"/>
                </a:solidFill>
                <a:latin typeface="Space Grotesk" pitchFamily="2" charset="0"/>
                <a:cs typeface="Space Grotesk" pitchFamily="2" charset="0"/>
              </a:rPr>
              <a:t>Tech</a:t>
            </a:r>
            <a:r>
              <a:rPr lang="es-ES">
                <a:solidFill>
                  <a:schemeClr val="bg1"/>
                </a:solidFill>
                <a:latin typeface="Space Grotesk" pitchFamily="2" charset="0"/>
                <a:cs typeface="Space Grotesk" pitchFamily="2" charset="0"/>
              </a:rPr>
              <a:t>: Instalación de sensores y fibra óptica en la red de acequias para seguir a tiempo real parámetros del agua de riego.</a:t>
            </a:r>
            <a:endParaRPr lang="es-ES_tradnl" b="1">
              <a:solidFill>
                <a:schemeClr val="bg1"/>
              </a:solidFill>
              <a:latin typeface="Space Grotesk" pitchFamily="2" charset="0"/>
              <a:cs typeface="Space Grotesk" pitchFamily="2" charset="0"/>
            </a:endParaRPr>
          </a:p>
        </p:txBody>
      </p:sp>
      <p:sp>
        <p:nvSpPr>
          <p:cNvPr id="2" name="Terminador 9">
            <a:extLst>
              <a:ext uri="{FF2B5EF4-FFF2-40B4-BE49-F238E27FC236}">
                <a16:creationId xmlns:a16="http://schemas.microsoft.com/office/drawing/2014/main" id="{B4F6C837-6076-38B7-67EB-16B47957969C}"/>
              </a:ext>
            </a:extLst>
          </p:cNvPr>
          <p:cNvSpPr/>
          <p:nvPr/>
        </p:nvSpPr>
        <p:spPr>
          <a:xfrm>
            <a:off x="3590488" y="1385498"/>
            <a:ext cx="3272313" cy="549744"/>
          </a:xfrm>
          <a:prstGeom prst="flowChartTerminator">
            <a:avLst/>
          </a:prstGeom>
          <a:solidFill>
            <a:srgbClr val="F2FCF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CuadroTexto 3">
            <a:extLst>
              <a:ext uri="{FF2B5EF4-FFF2-40B4-BE49-F238E27FC236}">
                <a16:creationId xmlns:a16="http://schemas.microsoft.com/office/drawing/2014/main" id="{215B0A84-A63D-A79F-5204-E2EDE88DB8E4}"/>
              </a:ext>
            </a:extLst>
          </p:cNvPr>
          <p:cNvSpPr txBox="1"/>
          <p:nvPr/>
        </p:nvSpPr>
        <p:spPr>
          <a:xfrm>
            <a:off x="3873669" y="1374055"/>
            <a:ext cx="2989132" cy="453842"/>
          </a:xfrm>
          <a:prstGeom prst="rect">
            <a:avLst/>
          </a:prstGeom>
          <a:noFill/>
        </p:spPr>
        <p:txBody>
          <a:bodyPr wrap="square" rtlCol="0">
            <a:spAutoFit/>
          </a:bodyPr>
          <a:lstStyle/>
          <a:p>
            <a:pPr>
              <a:lnSpc>
                <a:spcPct val="150000"/>
              </a:lnSpc>
            </a:pPr>
            <a:r>
              <a:rPr lang="es-ES" b="1">
                <a:solidFill>
                  <a:srgbClr val="31B94F"/>
                </a:solidFill>
                <a:latin typeface="Space Grotesk" pitchFamily="2" charset="77"/>
                <a:ea typeface="Aptos" panose="020B0004020202020204" pitchFamily="34" charset="0"/>
                <a:cs typeface="Space Grotesk" pitchFamily="2" charset="77"/>
              </a:rPr>
              <a:t>En proceso de prueba	</a:t>
            </a:r>
          </a:p>
        </p:txBody>
      </p:sp>
      <p:sp>
        <p:nvSpPr>
          <p:cNvPr id="9" name="Terminador 9">
            <a:extLst>
              <a:ext uri="{FF2B5EF4-FFF2-40B4-BE49-F238E27FC236}">
                <a16:creationId xmlns:a16="http://schemas.microsoft.com/office/drawing/2014/main" id="{C30D7E99-C845-5E40-ACC7-D6152404C921}"/>
              </a:ext>
            </a:extLst>
          </p:cNvPr>
          <p:cNvSpPr/>
          <p:nvPr/>
        </p:nvSpPr>
        <p:spPr>
          <a:xfrm>
            <a:off x="7371191" y="442151"/>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58AD45B6-0AA7-F20D-0C1C-E9DF2C4D8AC8}"/>
              </a:ext>
            </a:extLst>
          </p:cNvPr>
          <p:cNvSpPr txBox="1"/>
          <p:nvPr/>
        </p:nvSpPr>
        <p:spPr>
          <a:xfrm>
            <a:off x="7537180" y="858647"/>
            <a:ext cx="3853322" cy="453842"/>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BAUKUNST</a:t>
            </a:r>
            <a:endParaRPr lang="es-ES_tradnl" b="1">
              <a:solidFill>
                <a:schemeClr val="bg1"/>
              </a:solidFill>
              <a:latin typeface="Space Grotesk" pitchFamily="2" charset="77"/>
              <a:cs typeface="Space Grotesk" pitchFamily="2" charset="77"/>
            </a:endParaRPr>
          </a:p>
        </p:txBody>
      </p:sp>
      <p:sp>
        <p:nvSpPr>
          <p:cNvPr id="11" name="CuadroTexto 10">
            <a:extLst>
              <a:ext uri="{FF2B5EF4-FFF2-40B4-BE49-F238E27FC236}">
                <a16:creationId xmlns:a16="http://schemas.microsoft.com/office/drawing/2014/main" id="{94A1D6E8-6292-4375-677F-3A19056343EE}"/>
              </a:ext>
            </a:extLst>
          </p:cNvPr>
          <p:cNvSpPr txBox="1"/>
          <p:nvPr/>
        </p:nvSpPr>
        <p:spPr>
          <a:xfrm>
            <a:off x="7537180" y="397913"/>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Entidad / organización	</a:t>
            </a:r>
          </a:p>
        </p:txBody>
      </p:sp>
      <p:sp>
        <p:nvSpPr>
          <p:cNvPr id="19" name="Terminador 9">
            <a:extLst>
              <a:ext uri="{FF2B5EF4-FFF2-40B4-BE49-F238E27FC236}">
                <a16:creationId xmlns:a16="http://schemas.microsoft.com/office/drawing/2014/main" id="{A18438C2-1C40-4DD9-E17B-B3D510CAC2C6}"/>
              </a:ext>
            </a:extLst>
          </p:cNvPr>
          <p:cNvSpPr/>
          <p:nvPr/>
        </p:nvSpPr>
        <p:spPr>
          <a:xfrm>
            <a:off x="7371190" y="2619801"/>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CuadroTexto 19">
            <a:extLst>
              <a:ext uri="{FF2B5EF4-FFF2-40B4-BE49-F238E27FC236}">
                <a16:creationId xmlns:a16="http://schemas.microsoft.com/office/drawing/2014/main" id="{AD580057-6723-D8B6-94A0-BF593098C155}"/>
              </a:ext>
            </a:extLst>
          </p:cNvPr>
          <p:cNvSpPr txBox="1"/>
          <p:nvPr/>
        </p:nvSpPr>
        <p:spPr>
          <a:xfrm>
            <a:off x="7537177" y="3029405"/>
            <a:ext cx="4488441" cy="1284839"/>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Acequias, francos, marjales y </a:t>
            </a:r>
            <a:r>
              <a:rPr lang="es-ES" b="1" err="1">
                <a:latin typeface="Space Grotesk" pitchFamily="2" charset="77"/>
                <a:ea typeface="Aptos" panose="020B0004020202020204" pitchFamily="34" charset="0"/>
                <a:cs typeface="Space Grotesk" pitchFamily="2" charset="77"/>
              </a:rPr>
              <a:t>extremales</a:t>
            </a:r>
            <a:r>
              <a:rPr lang="es-ES" b="1">
                <a:latin typeface="Space Grotesk" pitchFamily="2" charset="77"/>
                <a:ea typeface="Aptos" panose="020B0004020202020204" pitchFamily="34" charset="0"/>
                <a:cs typeface="Space Grotesk" pitchFamily="2" charset="77"/>
              </a:rPr>
              <a:t> zona oeste carretera en </a:t>
            </a:r>
            <a:r>
              <a:rPr lang="es-ES" b="1" err="1">
                <a:latin typeface="Space Grotesk" pitchFamily="2" charset="77"/>
                <a:ea typeface="Aptos" panose="020B0004020202020204" pitchFamily="34" charset="0"/>
                <a:cs typeface="Space Grotesk" pitchFamily="2" charset="77"/>
              </a:rPr>
              <a:t>corts</a:t>
            </a:r>
            <a:endParaRPr lang="es-ES_tradnl" b="1">
              <a:solidFill>
                <a:schemeClr val="bg1"/>
              </a:solidFill>
              <a:latin typeface="Space Grotesk" pitchFamily="2" charset="77"/>
              <a:cs typeface="Space Grotesk" pitchFamily="2" charset="77"/>
            </a:endParaRPr>
          </a:p>
        </p:txBody>
      </p:sp>
      <p:sp>
        <p:nvSpPr>
          <p:cNvPr id="21" name="CuadroTexto 20">
            <a:extLst>
              <a:ext uri="{FF2B5EF4-FFF2-40B4-BE49-F238E27FC236}">
                <a16:creationId xmlns:a16="http://schemas.microsoft.com/office/drawing/2014/main" id="{42DD2885-7B33-8BA5-C925-9607CD0D8EEF}"/>
              </a:ext>
            </a:extLst>
          </p:cNvPr>
          <p:cNvSpPr txBox="1"/>
          <p:nvPr/>
        </p:nvSpPr>
        <p:spPr>
          <a:xfrm>
            <a:off x="7537179" y="2575563"/>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Recursos Urbanos 	</a:t>
            </a:r>
          </a:p>
        </p:txBody>
      </p:sp>
      <p:sp>
        <p:nvSpPr>
          <p:cNvPr id="22" name="Terminador 9">
            <a:extLst>
              <a:ext uri="{FF2B5EF4-FFF2-40B4-BE49-F238E27FC236}">
                <a16:creationId xmlns:a16="http://schemas.microsoft.com/office/drawing/2014/main" id="{32CCEAD9-CD47-36CB-E204-776B3E1CC2E7}"/>
              </a:ext>
            </a:extLst>
          </p:cNvPr>
          <p:cNvSpPr/>
          <p:nvPr/>
        </p:nvSpPr>
        <p:spPr>
          <a:xfrm>
            <a:off x="7371191" y="1545202"/>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CuadroTexto 22">
            <a:extLst>
              <a:ext uri="{FF2B5EF4-FFF2-40B4-BE49-F238E27FC236}">
                <a16:creationId xmlns:a16="http://schemas.microsoft.com/office/drawing/2014/main" id="{93FC98AE-0719-8493-03FD-F4B2421FBBDC}"/>
              </a:ext>
            </a:extLst>
          </p:cNvPr>
          <p:cNvSpPr txBox="1"/>
          <p:nvPr/>
        </p:nvSpPr>
        <p:spPr>
          <a:xfrm>
            <a:off x="7537179" y="1961698"/>
            <a:ext cx="3853322" cy="453842"/>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6</a:t>
            </a:r>
            <a:r>
              <a:rPr lang="es-ES" b="1">
                <a:effectLst/>
                <a:latin typeface="Space Grotesk" pitchFamily="2" charset="77"/>
                <a:ea typeface="Aptos" panose="020B0004020202020204" pitchFamily="34" charset="0"/>
                <a:cs typeface="Space Grotesk" pitchFamily="2" charset="77"/>
              </a:rPr>
              <a:t> meses</a:t>
            </a:r>
            <a:endParaRPr lang="es-ES_tradnl" b="1">
              <a:solidFill>
                <a:schemeClr val="bg1"/>
              </a:solidFill>
              <a:latin typeface="Space Grotesk" pitchFamily="2" charset="77"/>
              <a:cs typeface="Space Grotesk" pitchFamily="2" charset="77"/>
            </a:endParaRPr>
          </a:p>
        </p:txBody>
      </p:sp>
      <p:sp>
        <p:nvSpPr>
          <p:cNvPr id="24" name="CuadroTexto 23">
            <a:extLst>
              <a:ext uri="{FF2B5EF4-FFF2-40B4-BE49-F238E27FC236}">
                <a16:creationId xmlns:a16="http://schemas.microsoft.com/office/drawing/2014/main" id="{6CAE44CA-716C-81DE-A294-66E51C6382FE}"/>
              </a:ext>
            </a:extLst>
          </p:cNvPr>
          <p:cNvSpPr txBox="1"/>
          <p:nvPr/>
        </p:nvSpPr>
        <p:spPr>
          <a:xfrm>
            <a:off x="7537180" y="1500964"/>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Duración de las pruebas	</a:t>
            </a:r>
          </a:p>
        </p:txBody>
      </p:sp>
      <p:sp>
        <p:nvSpPr>
          <p:cNvPr id="25" name="CuadroTexto 24">
            <a:extLst>
              <a:ext uri="{FF2B5EF4-FFF2-40B4-BE49-F238E27FC236}">
                <a16:creationId xmlns:a16="http://schemas.microsoft.com/office/drawing/2014/main" id="{BDDC951C-B2BF-B62E-45BB-AEE21C9E455F}"/>
              </a:ext>
            </a:extLst>
          </p:cNvPr>
          <p:cNvSpPr txBox="1"/>
          <p:nvPr/>
        </p:nvSpPr>
        <p:spPr>
          <a:xfrm>
            <a:off x="8154666" y="5992906"/>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Beneficios económicos</a:t>
            </a:r>
            <a:endParaRPr lang="es-ES_tradnl" b="1">
              <a:latin typeface="Space Grotesk" pitchFamily="2" charset="77"/>
              <a:cs typeface="Space Grotesk" pitchFamily="2" charset="77"/>
            </a:endParaRPr>
          </a:p>
        </p:txBody>
      </p:sp>
      <p:sp>
        <p:nvSpPr>
          <p:cNvPr id="26" name="Terminador 9">
            <a:extLst>
              <a:ext uri="{FF2B5EF4-FFF2-40B4-BE49-F238E27FC236}">
                <a16:creationId xmlns:a16="http://schemas.microsoft.com/office/drawing/2014/main" id="{329BAA4B-76DA-8D40-DBB5-0951B3256085}"/>
              </a:ext>
            </a:extLst>
          </p:cNvPr>
          <p:cNvSpPr/>
          <p:nvPr/>
        </p:nvSpPr>
        <p:spPr>
          <a:xfrm>
            <a:off x="7371190" y="4528869"/>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7" name="CuadroTexto 26">
            <a:extLst>
              <a:ext uri="{FF2B5EF4-FFF2-40B4-BE49-F238E27FC236}">
                <a16:creationId xmlns:a16="http://schemas.microsoft.com/office/drawing/2014/main" id="{04BCE906-2689-9DB5-171D-8E8899B37983}"/>
              </a:ext>
            </a:extLst>
          </p:cNvPr>
          <p:cNvSpPr txBox="1"/>
          <p:nvPr/>
        </p:nvSpPr>
        <p:spPr>
          <a:xfrm>
            <a:off x="7537179" y="4484631"/>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Retorno para la ciudad	</a:t>
            </a:r>
          </a:p>
        </p:txBody>
      </p:sp>
      <p:sp>
        <p:nvSpPr>
          <p:cNvPr id="28" name="Rectángulo 27">
            <a:extLst>
              <a:ext uri="{FF2B5EF4-FFF2-40B4-BE49-F238E27FC236}">
                <a16:creationId xmlns:a16="http://schemas.microsoft.com/office/drawing/2014/main" id="{77F1E7AA-FAE0-F285-8577-99EB97F0CD1F}"/>
              </a:ext>
            </a:extLst>
          </p:cNvPr>
          <p:cNvSpPr/>
          <p:nvPr/>
        </p:nvSpPr>
        <p:spPr>
          <a:xfrm>
            <a:off x="7715359" y="5193320"/>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2F19FA74-1A60-6662-E877-22362C4364B3}"/>
              </a:ext>
            </a:extLst>
          </p:cNvPr>
          <p:cNvSpPr/>
          <p:nvPr/>
        </p:nvSpPr>
        <p:spPr>
          <a:xfrm>
            <a:off x="7715359" y="5645852"/>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a:extLst>
              <a:ext uri="{FF2B5EF4-FFF2-40B4-BE49-F238E27FC236}">
                <a16:creationId xmlns:a16="http://schemas.microsoft.com/office/drawing/2014/main" id="{CEBB7F66-BD06-B760-C89E-CB7682050F87}"/>
              </a:ext>
            </a:extLst>
          </p:cNvPr>
          <p:cNvSpPr/>
          <p:nvPr/>
        </p:nvSpPr>
        <p:spPr>
          <a:xfrm>
            <a:off x="7715359" y="6098618"/>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CuadroTexto 30">
            <a:extLst>
              <a:ext uri="{FF2B5EF4-FFF2-40B4-BE49-F238E27FC236}">
                <a16:creationId xmlns:a16="http://schemas.microsoft.com/office/drawing/2014/main" id="{F6511658-408E-B162-B65C-EEF3BDA35113}"/>
              </a:ext>
            </a:extLst>
          </p:cNvPr>
          <p:cNvSpPr txBox="1"/>
          <p:nvPr/>
        </p:nvSpPr>
        <p:spPr>
          <a:xfrm>
            <a:off x="8154666" y="5541450"/>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Comunicación mutua</a:t>
            </a:r>
          </a:p>
        </p:txBody>
      </p:sp>
      <p:sp>
        <p:nvSpPr>
          <p:cNvPr id="32" name="CuadroTexto 31">
            <a:extLst>
              <a:ext uri="{FF2B5EF4-FFF2-40B4-BE49-F238E27FC236}">
                <a16:creationId xmlns:a16="http://schemas.microsoft.com/office/drawing/2014/main" id="{186789C5-745F-3F18-E767-DC3CEE0732B3}"/>
              </a:ext>
            </a:extLst>
          </p:cNvPr>
          <p:cNvSpPr txBox="1"/>
          <p:nvPr/>
        </p:nvSpPr>
        <p:spPr>
          <a:xfrm>
            <a:off x="8154666" y="5104708"/>
            <a:ext cx="2835808"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Conocimiento</a:t>
            </a:r>
          </a:p>
        </p:txBody>
      </p:sp>
      <p:pic>
        <p:nvPicPr>
          <p:cNvPr id="33" name="Gráfico 32" descr="Marca de verificación con relleno sólido">
            <a:extLst>
              <a:ext uri="{FF2B5EF4-FFF2-40B4-BE49-F238E27FC236}">
                <a16:creationId xmlns:a16="http://schemas.microsoft.com/office/drawing/2014/main" id="{CC874CFC-381C-A4EA-61ED-42041A884FF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123298"/>
            <a:ext cx="484672" cy="484672"/>
          </a:xfrm>
          <a:prstGeom prst="rect">
            <a:avLst/>
          </a:prstGeom>
        </p:spPr>
      </p:pic>
      <p:pic>
        <p:nvPicPr>
          <p:cNvPr id="34" name="Gráfico 33" descr="Marca de verificación con relleno sólido">
            <a:extLst>
              <a:ext uri="{FF2B5EF4-FFF2-40B4-BE49-F238E27FC236}">
                <a16:creationId xmlns:a16="http://schemas.microsoft.com/office/drawing/2014/main" id="{60092E1C-FF0D-BCB4-2A66-E4AA44E7D94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557654"/>
            <a:ext cx="484672" cy="484672"/>
          </a:xfrm>
          <a:prstGeom prst="rect">
            <a:avLst/>
          </a:prstGeom>
        </p:spPr>
      </p:pic>
    </p:spTree>
    <p:extLst>
      <p:ext uri="{BB962C8B-B14F-4D97-AF65-F5344CB8AC3E}">
        <p14:creationId xmlns:p14="http://schemas.microsoft.com/office/powerpoint/2010/main" val="2124673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B149E-ACAB-A742-BE74-2664ADEEB1BC}"/>
            </a:ext>
          </a:extLst>
        </p:cNvPr>
        <p:cNvGrpSpPr/>
        <p:nvPr/>
      </p:nvGrpSpPr>
      <p:grpSpPr>
        <a:xfrm>
          <a:off x="0" y="0"/>
          <a:ext cx="0" cy="0"/>
          <a:chOff x="0" y="0"/>
          <a:chExt cx="0" cy="0"/>
        </a:xfrm>
      </p:grpSpPr>
      <p:sp>
        <p:nvSpPr>
          <p:cNvPr id="8" name="Terminador 24">
            <a:extLst>
              <a:ext uri="{FF2B5EF4-FFF2-40B4-BE49-F238E27FC236}">
                <a16:creationId xmlns:a16="http://schemas.microsoft.com/office/drawing/2014/main" id="{22C8965D-BB5E-0A10-9310-73077CCBE240}"/>
              </a:ext>
            </a:extLst>
          </p:cNvPr>
          <p:cNvSpPr/>
          <p:nvPr/>
        </p:nvSpPr>
        <p:spPr>
          <a:xfrm>
            <a:off x="1941494" y="369461"/>
            <a:ext cx="1892508" cy="4822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2249"/>
                  <a:pt x="21600" y="10800"/>
                </a:cubicBezTo>
                <a:cubicBezTo>
                  <a:pt x="21600" y="19351"/>
                  <a:pt x="20044" y="21600"/>
                  <a:pt x="18125" y="21600"/>
                </a:cubicBezTo>
                <a:lnTo>
                  <a:pt x="3475" y="21600"/>
                </a:lnTo>
                <a:cubicBezTo>
                  <a:pt x="1556" y="21600"/>
                  <a:pt x="0" y="20214"/>
                  <a:pt x="0" y="10800"/>
                </a:cubicBezTo>
                <a:cubicBezTo>
                  <a:pt x="0" y="1386"/>
                  <a:pt x="1556" y="0"/>
                  <a:pt x="3475" y="0"/>
                </a:cubicBezTo>
                <a:close/>
              </a:path>
            </a:pathLst>
          </a:cu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4" name="Imagen 13">
            <a:extLst>
              <a:ext uri="{FF2B5EF4-FFF2-40B4-BE49-F238E27FC236}">
                <a16:creationId xmlns:a16="http://schemas.microsoft.com/office/drawing/2014/main" id="{380E2E25-DB47-6623-C7F1-3455096F187F}"/>
              </a:ext>
            </a:extLst>
          </p:cNvPr>
          <p:cNvPicPr>
            <a:picLocks noChangeAspect="1"/>
          </p:cNvPicPr>
          <p:nvPr/>
        </p:nvPicPr>
        <p:blipFill>
          <a:blip r:embed="rId3"/>
          <a:stretch>
            <a:fillRect/>
          </a:stretch>
        </p:blipFill>
        <p:spPr>
          <a:xfrm>
            <a:off x="393492" y="269688"/>
            <a:ext cx="1327837" cy="700132"/>
          </a:xfrm>
          <a:prstGeom prst="rect">
            <a:avLst/>
          </a:prstGeom>
        </p:spPr>
      </p:pic>
      <p:sp>
        <p:nvSpPr>
          <p:cNvPr id="3" name="CuadroTexto 2">
            <a:extLst>
              <a:ext uri="{FF2B5EF4-FFF2-40B4-BE49-F238E27FC236}">
                <a16:creationId xmlns:a16="http://schemas.microsoft.com/office/drawing/2014/main" id="{A2D0CCEA-184D-42F4-1D42-4C4A05482244}"/>
              </a:ext>
            </a:extLst>
          </p:cNvPr>
          <p:cNvSpPr txBox="1"/>
          <p:nvPr/>
        </p:nvSpPr>
        <p:spPr>
          <a:xfrm>
            <a:off x="2036577" y="325786"/>
            <a:ext cx="1892508" cy="46737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Proyectos</a:t>
            </a:r>
            <a:endParaRPr lang="es-ES_tradnl" b="1">
              <a:latin typeface="Space Grotesk" pitchFamily="2" charset="77"/>
              <a:cs typeface="Space Grotesk" pitchFamily="2" charset="77"/>
            </a:endParaRPr>
          </a:p>
        </p:txBody>
      </p:sp>
      <p:pic>
        <p:nvPicPr>
          <p:cNvPr id="6" name="Imagen 5">
            <a:extLst>
              <a:ext uri="{FF2B5EF4-FFF2-40B4-BE49-F238E27FC236}">
                <a16:creationId xmlns:a16="http://schemas.microsoft.com/office/drawing/2014/main" id="{12458214-138F-EC23-8D49-EB2056DA1DA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1240406"/>
            <a:ext cx="6959144" cy="5206342"/>
          </a:xfrm>
          <a:prstGeom prst="rect">
            <a:avLst/>
          </a:prstGeom>
        </p:spPr>
      </p:pic>
      <p:sp>
        <p:nvSpPr>
          <p:cNvPr id="5" name="Rectángulo 4">
            <a:extLst>
              <a:ext uri="{FF2B5EF4-FFF2-40B4-BE49-F238E27FC236}">
                <a16:creationId xmlns:a16="http://schemas.microsoft.com/office/drawing/2014/main" id="{C8773099-6C0B-03E7-DB4B-D51154BEA7B6}"/>
              </a:ext>
            </a:extLst>
          </p:cNvPr>
          <p:cNvSpPr/>
          <p:nvPr/>
        </p:nvSpPr>
        <p:spPr>
          <a:xfrm>
            <a:off x="0" y="1251612"/>
            <a:ext cx="6959144" cy="5206342"/>
          </a:xfrm>
          <a:prstGeom prst="rect">
            <a:avLst/>
          </a:prstGeom>
          <a:solidFill>
            <a:srgbClr val="31B94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CuadroTexto 6">
            <a:extLst>
              <a:ext uri="{FF2B5EF4-FFF2-40B4-BE49-F238E27FC236}">
                <a16:creationId xmlns:a16="http://schemas.microsoft.com/office/drawing/2014/main" id="{C576395B-46FA-9809-6B32-FD526D4C46F8}"/>
              </a:ext>
            </a:extLst>
          </p:cNvPr>
          <p:cNvSpPr txBox="1"/>
          <p:nvPr/>
        </p:nvSpPr>
        <p:spPr>
          <a:xfrm>
            <a:off x="928949" y="4694425"/>
            <a:ext cx="6000887" cy="1284839"/>
          </a:xfrm>
          <a:prstGeom prst="rect">
            <a:avLst/>
          </a:prstGeom>
          <a:noFill/>
        </p:spPr>
        <p:txBody>
          <a:bodyPr wrap="square" rtlCol="0">
            <a:spAutoFit/>
          </a:bodyPr>
          <a:lstStyle/>
          <a:p>
            <a:pPr>
              <a:lnSpc>
                <a:spcPct val="150000"/>
              </a:lnSpc>
            </a:pPr>
            <a:r>
              <a:rPr lang="es-ES">
                <a:solidFill>
                  <a:schemeClr val="bg1"/>
                </a:solidFill>
                <a:latin typeface="Space Grotesk" pitchFamily="2" charset="0"/>
                <a:cs typeface="Space Grotesk" pitchFamily="2" charset="0"/>
              </a:rPr>
              <a:t>Experimento con</a:t>
            </a:r>
            <a:r>
              <a:rPr lang="es-ES" b="1">
                <a:solidFill>
                  <a:schemeClr val="bg1"/>
                </a:solidFill>
                <a:latin typeface="Space Grotesk" pitchFamily="2" charset="0"/>
                <a:cs typeface="Space Grotesk" pitchFamily="2" charset="0"/>
              </a:rPr>
              <a:t> </a:t>
            </a:r>
            <a:r>
              <a:rPr lang="es-ES" err="1">
                <a:solidFill>
                  <a:schemeClr val="bg1"/>
                </a:solidFill>
                <a:latin typeface="Space Grotesk" pitchFamily="2" charset="0"/>
                <a:cs typeface="Space Grotesk" pitchFamily="2" charset="0"/>
              </a:rPr>
              <a:t>Citizensback</a:t>
            </a:r>
            <a:r>
              <a:rPr lang="es-ES">
                <a:solidFill>
                  <a:schemeClr val="bg1"/>
                </a:solidFill>
                <a:latin typeface="Space Grotesk" pitchFamily="2" charset="0"/>
                <a:cs typeface="Space Grotesk" pitchFamily="2" charset="0"/>
              </a:rPr>
              <a:t>: Sistema de fomento de la participación ciudadana mediante la instalación de carteles con QR de acceso a una plataforma.</a:t>
            </a:r>
            <a:endParaRPr lang="es-ES_tradnl" b="1">
              <a:solidFill>
                <a:schemeClr val="bg1"/>
              </a:solidFill>
              <a:latin typeface="Space Grotesk" pitchFamily="2" charset="0"/>
              <a:cs typeface="Space Grotesk" pitchFamily="2" charset="0"/>
            </a:endParaRPr>
          </a:p>
        </p:txBody>
      </p:sp>
      <p:sp>
        <p:nvSpPr>
          <p:cNvPr id="2" name="Terminador 9">
            <a:extLst>
              <a:ext uri="{FF2B5EF4-FFF2-40B4-BE49-F238E27FC236}">
                <a16:creationId xmlns:a16="http://schemas.microsoft.com/office/drawing/2014/main" id="{5D40B10C-F8D6-1107-7DBA-91950D0D20C2}"/>
              </a:ext>
            </a:extLst>
          </p:cNvPr>
          <p:cNvSpPr/>
          <p:nvPr/>
        </p:nvSpPr>
        <p:spPr>
          <a:xfrm>
            <a:off x="7371191" y="226265"/>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CuadroTexto 3">
            <a:extLst>
              <a:ext uri="{FF2B5EF4-FFF2-40B4-BE49-F238E27FC236}">
                <a16:creationId xmlns:a16="http://schemas.microsoft.com/office/drawing/2014/main" id="{0A943E2D-2CF7-1C90-727D-5EC8A952A45A}"/>
              </a:ext>
            </a:extLst>
          </p:cNvPr>
          <p:cNvSpPr txBox="1"/>
          <p:nvPr/>
        </p:nvSpPr>
        <p:spPr>
          <a:xfrm>
            <a:off x="7537180" y="642761"/>
            <a:ext cx="4393240" cy="1284839"/>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Universidad Politécnica de València, Valencia </a:t>
            </a:r>
            <a:r>
              <a:rPr lang="es-ES" b="1" err="1">
                <a:latin typeface="Space Grotesk" pitchFamily="2" charset="77"/>
                <a:ea typeface="Aptos" panose="020B0004020202020204" pitchFamily="34" charset="0"/>
                <a:cs typeface="Space Grotesk" pitchFamily="2" charset="77"/>
              </a:rPr>
              <a:t>Innovation</a:t>
            </a:r>
            <a:r>
              <a:rPr lang="es-ES" b="1">
                <a:latin typeface="Space Grotesk" pitchFamily="2" charset="77"/>
                <a:ea typeface="Aptos" panose="020B0004020202020204" pitchFamily="34" charset="0"/>
                <a:cs typeface="Space Grotesk" pitchFamily="2" charset="77"/>
              </a:rPr>
              <a:t> Capital y Ajuntament de València</a:t>
            </a:r>
            <a:endParaRPr lang="es-ES_tradnl" b="1">
              <a:solidFill>
                <a:schemeClr val="bg1"/>
              </a:solidFill>
              <a:latin typeface="Space Grotesk" pitchFamily="2" charset="77"/>
              <a:cs typeface="Space Grotesk" pitchFamily="2" charset="77"/>
            </a:endParaRPr>
          </a:p>
        </p:txBody>
      </p:sp>
      <p:sp>
        <p:nvSpPr>
          <p:cNvPr id="9" name="CuadroTexto 8">
            <a:extLst>
              <a:ext uri="{FF2B5EF4-FFF2-40B4-BE49-F238E27FC236}">
                <a16:creationId xmlns:a16="http://schemas.microsoft.com/office/drawing/2014/main" id="{6A566B2B-7876-E000-8BE8-9CEC9FE0C4C8}"/>
              </a:ext>
            </a:extLst>
          </p:cNvPr>
          <p:cNvSpPr txBox="1"/>
          <p:nvPr/>
        </p:nvSpPr>
        <p:spPr>
          <a:xfrm>
            <a:off x="7537180" y="182027"/>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Entidad / organización	</a:t>
            </a:r>
          </a:p>
        </p:txBody>
      </p:sp>
      <p:sp>
        <p:nvSpPr>
          <p:cNvPr id="10" name="Terminador 9">
            <a:extLst>
              <a:ext uri="{FF2B5EF4-FFF2-40B4-BE49-F238E27FC236}">
                <a16:creationId xmlns:a16="http://schemas.microsoft.com/office/drawing/2014/main" id="{799DB570-DA4A-5343-FDB7-BC2DACE47920}"/>
              </a:ext>
            </a:extLst>
          </p:cNvPr>
          <p:cNvSpPr/>
          <p:nvPr/>
        </p:nvSpPr>
        <p:spPr>
          <a:xfrm>
            <a:off x="7371190" y="3062995"/>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CuadroTexto 10">
            <a:extLst>
              <a:ext uri="{FF2B5EF4-FFF2-40B4-BE49-F238E27FC236}">
                <a16:creationId xmlns:a16="http://schemas.microsoft.com/office/drawing/2014/main" id="{3C663782-568A-B9E0-4220-3BB1FD7E8863}"/>
              </a:ext>
            </a:extLst>
          </p:cNvPr>
          <p:cNvSpPr txBox="1"/>
          <p:nvPr/>
        </p:nvSpPr>
        <p:spPr>
          <a:xfrm>
            <a:off x="7537178" y="3472599"/>
            <a:ext cx="4393242" cy="869341"/>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Las Naves, La Harinera y Bibliotecas Municipales</a:t>
            </a:r>
            <a:endParaRPr lang="es-ES_tradnl" b="1">
              <a:solidFill>
                <a:schemeClr val="bg1"/>
              </a:solidFill>
              <a:latin typeface="Space Grotesk" pitchFamily="2" charset="77"/>
              <a:cs typeface="Space Grotesk" pitchFamily="2" charset="77"/>
            </a:endParaRPr>
          </a:p>
        </p:txBody>
      </p:sp>
      <p:sp>
        <p:nvSpPr>
          <p:cNvPr id="19" name="CuadroTexto 18">
            <a:extLst>
              <a:ext uri="{FF2B5EF4-FFF2-40B4-BE49-F238E27FC236}">
                <a16:creationId xmlns:a16="http://schemas.microsoft.com/office/drawing/2014/main" id="{E9B94E59-36DD-A5E9-8FE8-84CAB6398446}"/>
              </a:ext>
            </a:extLst>
          </p:cNvPr>
          <p:cNvSpPr txBox="1"/>
          <p:nvPr/>
        </p:nvSpPr>
        <p:spPr>
          <a:xfrm>
            <a:off x="7537179" y="3018757"/>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Recursos Urbanos 	</a:t>
            </a:r>
          </a:p>
        </p:txBody>
      </p:sp>
      <p:sp>
        <p:nvSpPr>
          <p:cNvPr id="20" name="Terminador 9">
            <a:extLst>
              <a:ext uri="{FF2B5EF4-FFF2-40B4-BE49-F238E27FC236}">
                <a16:creationId xmlns:a16="http://schemas.microsoft.com/office/drawing/2014/main" id="{344970CD-960C-828B-C2BF-50965DACB9FD}"/>
              </a:ext>
            </a:extLst>
          </p:cNvPr>
          <p:cNvSpPr/>
          <p:nvPr/>
        </p:nvSpPr>
        <p:spPr>
          <a:xfrm>
            <a:off x="7371191" y="1988396"/>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CuadroTexto 20">
            <a:extLst>
              <a:ext uri="{FF2B5EF4-FFF2-40B4-BE49-F238E27FC236}">
                <a16:creationId xmlns:a16="http://schemas.microsoft.com/office/drawing/2014/main" id="{AD598C34-908F-7D7B-F54C-8EE859C3C8CB}"/>
              </a:ext>
            </a:extLst>
          </p:cNvPr>
          <p:cNvSpPr txBox="1"/>
          <p:nvPr/>
        </p:nvSpPr>
        <p:spPr>
          <a:xfrm>
            <a:off x="7537179" y="2404892"/>
            <a:ext cx="3853322" cy="453842"/>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9</a:t>
            </a:r>
            <a:r>
              <a:rPr lang="es-ES" b="1">
                <a:effectLst/>
                <a:latin typeface="Space Grotesk" pitchFamily="2" charset="77"/>
                <a:ea typeface="Aptos" panose="020B0004020202020204" pitchFamily="34" charset="0"/>
                <a:cs typeface="Space Grotesk" pitchFamily="2" charset="77"/>
              </a:rPr>
              <a:t> meses</a:t>
            </a:r>
            <a:endParaRPr lang="es-ES_tradnl" b="1">
              <a:solidFill>
                <a:schemeClr val="bg1"/>
              </a:solidFill>
              <a:latin typeface="Space Grotesk" pitchFamily="2" charset="77"/>
              <a:cs typeface="Space Grotesk" pitchFamily="2" charset="77"/>
            </a:endParaRPr>
          </a:p>
        </p:txBody>
      </p:sp>
      <p:sp>
        <p:nvSpPr>
          <p:cNvPr id="22" name="CuadroTexto 21">
            <a:extLst>
              <a:ext uri="{FF2B5EF4-FFF2-40B4-BE49-F238E27FC236}">
                <a16:creationId xmlns:a16="http://schemas.microsoft.com/office/drawing/2014/main" id="{4D60FB7C-8273-954D-B6E0-1F95304F349B}"/>
              </a:ext>
            </a:extLst>
          </p:cNvPr>
          <p:cNvSpPr txBox="1"/>
          <p:nvPr/>
        </p:nvSpPr>
        <p:spPr>
          <a:xfrm>
            <a:off x="7537180" y="1951050"/>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Duración de las pruebas	</a:t>
            </a:r>
          </a:p>
        </p:txBody>
      </p:sp>
      <p:sp>
        <p:nvSpPr>
          <p:cNvPr id="23" name="CuadroTexto 22">
            <a:extLst>
              <a:ext uri="{FF2B5EF4-FFF2-40B4-BE49-F238E27FC236}">
                <a16:creationId xmlns:a16="http://schemas.microsoft.com/office/drawing/2014/main" id="{227AC7E7-FD5B-4AB3-82BE-BFA77696DDF2}"/>
              </a:ext>
            </a:extLst>
          </p:cNvPr>
          <p:cNvSpPr txBox="1"/>
          <p:nvPr/>
        </p:nvSpPr>
        <p:spPr>
          <a:xfrm>
            <a:off x="8154666" y="5992906"/>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Beneficios económicos</a:t>
            </a:r>
            <a:endParaRPr lang="es-ES_tradnl" b="1">
              <a:latin typeface="Space Grotesk" pitchFamily="2" charset="77"/>
              <a:cs typeface="Space Grotesk" pitchFamily="2" charset="77"/>
            </a:endParaRPr>
          </a:p>
        </p:txBody>
      </p:sp>
      <p:sp>
        <p:nvSpPr>
          <p:cNvPr id="24" name="Terminador 9">
            <a:extLst>
              <a:ext uri="{FF2B5EF4-FFF2-40B4-BE49-F238E27FC236}">
                <a16:creationId xmlns:a16="http://schemas.microsoft.com/office/drawing/2014/main" id="{13139941-5610-0799-86C1-E43BFB31BB19}"/>
              </a:ext>
            </a:extLst>
          </p:cNvPr>
          <p:cNvSpPr/>
          <p:nvPr/>
        </p:nvSpPr>
        <p:spPr>
          <a:xfrm>
            <a:off x="7371190" y="4526483"/>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 name="CuadroTexto 24">
            <a:extLst>
              <a:ext uri="{FF2B5EF4-FFF2-40B4-BE49-F238E27FC236}">
                <a16:creationId xmlns:a16="http://schemas.microsoft.com/office/drawing/2014/main" id="{F76A5EB8-8765-918D-565D-BBCB6FAD3EC3}"/>
              </a:ext>
            </a:extLst>
          </p:cNvPr>
          <p:cNvSpPr txBox="1"/>
          <p:nvPr/>
        </p:nvSpPr>
        <p:spPr>
          <a:xfrm>
            <a:off x="7537179" y="4482245"/>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Retorno para la ciudad	</a:t>
            </a:r>
          </a:p>
        </p:txBody>
      </p:sp>
      <p:sp>
        <p:nvSpPr>
          <p:cNvPr id="26" name="Rectángulo 25">
            <a:extLst>
              <a:ext uri="{FF2B5EF4-FFF2-40B4-BE49-F238E27FC236}">
                <a16:creationId xmlns:a16="http://schemas.microsoft.com/office/drawing/2014/main" id="{8072CB46-3B1E-6CEF-58BC-5B7336FB0C13}"/>
              </a:ext>
            </a:extLst>
          </p:cNvPr>
          <p:cNvSpPr/>
          <p:nvPr/>
        </p:nvSpPr>
        <p:spPr>
          <a:xfrm>
            <a:off x="7715359" y="5193320"/>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26">
            <a:extLst>
              <a:ext uri="{FF2B5EF4-FFF2-40B4-BE49-F238E27FC236}">
                <a16:creationId xmlns:a16="http://schemas.microsoft.com/office/drawing/2014/main" id="{8FEDF67E-ACEE-79FF-CAA9-C5A2EB16B437}"/>
              </a:ext>
            </a:extLst>
          </p:cNvPr>
          <p:cNvSpPr/>
          <p:nvPr/>
        </p:nvSpPr>
        <p:spPr>
          <a:xfrm>
            <a:off x="7715359" y="5645852"/>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a:extLst>
              <a:ext uri="{FF2B5EF4-FFF2-40B4-BE49-F238E27FC236}">
                <a16:creationId xmlns:a16="http://schemas.microsoft.com/office/drawing/2014/main" id="{0144F5EA-A7AD-DF60-7A85-F289C5C04F3F}"/>
              </a:ext>
            </a:extLst>
          </p:cNvPr>
          <p:cNvSpPr/>
          <p:nvPr/>
        </p:nvSpPr>
        <p:spPr>
          <a:xfrm>
            <a:off x="7715359" y="6098618"/>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CuadroTexto 28">
            <a:extLst>
              <a:ext uri="{FF2B5EF4-FFF2-40B4-BE49-F238E27FC236}">
                <a16:creationId xmlns:a16="http://schemas.microsoft.com/office/drawing/2014/main" id="{645D950E-B149-88CE-7DD8-005A4DD57423}"/>
              </a:ext>
            </a:extLst>
          </p:cNvPr>
          <p:cNvSpPr txBox="1"/>
          <p:nvPr/>
        </p:nvSpPr>
        <p:spPr>
          <a:xfrm>
            <a:off x="8154666" y="5539064"/>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Comunicación mutua</a:t>
            </a:r>
          </a:p>
        </p:txBody>
      </p:sp>
      <p:sp>
        <p:nvSpPr>
          <p:cNvPr id="30" name="CuadroTexto 29">
            <a:extLst>
              <a:ext uri="{FF2B5EF4-FFF2-40B4-BE49-F238E27FC236}">
                <a16:creationId xmlns:a16="http://schemas.microsoft.com/office/drawing/2014/main" id="{7E591CA0-C793-C3BE-4460-8AEA25487802}"/>
              </a:ext>
            </a:extLst>
          </p:cNvPr>
          <p:cNvSpPr txBox="1"/>
          <p:nvPr/>
        </p:nvSpPr>
        <p:spPr>
          <a:xfrm>
            <a:off x="8154666" y="5102322"/>
            <a:ext cx="2835808"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Conocimiento</a:t>
            </a:r>
          </a:p>
        </p:txBody>
      </p:sp>
      <p:sp>
        <p:nvSpPr>
          <p:cNvPr id="31" name="Terminador 9">
            <a:extLst>
              <a:ext uri="{FF2B5EF4-FFF2-40B4-BE49-F238E27FC236}">
                <a16:creationId xmlns:a16="http://schemas.microsoft.com/office/drawing/2014/main" id="{01C92152-54CC-8135-5F9D-577073769E0A}"/>
              </a:ext>
            </a:extLst>
          </p:cNvPr>
          <p:cNvSpPr/>
          <p:nvPr/>
        </p:nvSpPr>
        <p:spPr>
          <a:xfrm>
            <a:off x="3590488" y="1385498"/>
            <a:ext cx="3272313" cy="549744"/>
          </a:xfrm>
          <a:prstGeom prst="flowChartTerminator">
            <a:avLst/>
          </a:prstGeom>
          <a:solidFill>
            <a:srgbClr val="F2FCF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2" name="CuadroTexto 31">
            <a:extLst>
              <a:ext uri="{FF2B5EF4-FFF2-40B4-BE49-F238E27FC236}">
                <a16:creationId xmlns:a16="http://schemas.microsoft.com/office/drawing/2014/main" id="{915B44DC-FA6D-04A8-A462-55CA10D653DF}"/>
              </a:ext>
            </a:extLst>
          </p:cNvPr>
          <p:cNvSpPr txBox="1"/>
          <p:nvPr/>
        </p:nvSpPr>
        <p:spPr>
          <a:xfrm>
            <a:off x="4093041" y="1374531"/>
            <a:ext cx="2989132" cy="453842"/>
          </a:xfrm>
          <a:prstGeom prst="rect">
            <a:avLst/>
          </a:prstGeom>
          <a:noFill/>
        </p:spPr>
        <p:txBody>
          <a:bodyPr wrap="square" rtlCol="0">
            <a:spAutoFit/>
          </a:bodyPr>
          <a:lstStyle/>
          <a:p>
            <a:pPr algn="ctr">
              <a:lnSpc>
                <a:spcPct val="150000"/>
              </a:lnSpc>
            </a:pPr>
            <a:r>
              <a:rPr lang="es-ES" b="1">
                <a:solidFill>
                  <a:srgbClr val="31B94F"/>
                </a:solidFill>
                <a:latin typeface="Space Grotesk" pitchFamily="2" charset="77"/>
                <a:ea typeface="Aptos" panose="020B0004020202020204" pitchFamily="34" charset="0"/>
                <a:cs typeface="Space Grotesk" pitchFamily="2" charset="77"/>
              </a:rPr>
              <a:t>Finalizado	</a:t>
            </a:r>
          </a:p>
        </p:txBody>
      </p:sp>
      <p:pic>
        <p:nvPicPr>
          <p:cNvPr id="33" name="Gráfico 32" descr="Marca de verificación con relleno sólido">
            <a:extLst>
              <a:ext uri="{FF2B5EF4-FFF2-40B4-BE49-F238E27FC236}">
                <a16:creationId xmlns:a16="http://schemas.microsoft.com/office/drawing/2014/main" id="{9024CBB0-27C4-0B69-7190-6B5D00EB447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123298"/>
            <a:ext cx="484672" cy="484672"/>
          </a:xfrm>
          <a:prstGeom prst="rect">
            <a:avLst/>
          </a:prstGeom>
        </p:spPr>
      </p:pic>
      <p:pic>
        <p:nvPicPr>
          <p:cNvPr id="34" name="Gráfico 33" descr="Marca de verificación con relleno sólido">
            <a:extLst>
              <a:ext uri="{FF2B5EF4-FFF2-40B4-BE49-F238E27FC236}">
                <a16:creationId xmlns:a16="http://schemas.microsoft.com/office/drawing/2014/main" id="{F2DF1E75-0ACD-8B25-CE4C-8351A7C6948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557654"/>
            <a:ext cx="484672" cy="484672"/>
          </a:xfrm>
          <a:prstGeom prst="rect">
            <a:avLst/>
          </a:prstGeom>
        </p:spPr>
      </p:pic>
    </p:spTree>
    <p:extLst>
      <p:ext uri="{BB962C8B-B14F-4D97-AF65-F5344CB8AC3E}">
        <p14:creationId xmlns:p14="http://schemas.microsoft.com/office/powerpoint/2010/main" val="1166788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E7D6D-5711-802E-8D56-BC5C25CC2D99}"/>
            </a:ext>
          </a:extLst>
        </p:cNvPr>
        <p:cNvGrpSpPr/>
        <p:nvPr/>
      </p:nvGrpSpPr>
      <p:grpSpPr>
        <a:xfrm>
          <a:off x="0" y="0"/>
          <a:ext cx="0" cy="0"/>
          <a:chOff x="0" y="0"/>
          <a:chExt cx="0" cy="0"/>
        </a:xfrm>
      </p:grpSpPr>
      <p:sp>
        <p:nvSpPr>
          <p:cNvPr id="8" name="Terminador 24">
            <a:extLst>
              <a:ext uri="{FF2B5EF4-FFF2-40B4-BE49-F238E27FC236}">
                <a16:creationId xmlns:a16="http://schemas.microsoft.com/office/drawing/2014/main" id="{32021CC0-9DF5-6554-0ADE-C58125738296}"/>
              </a:ext>
            </a:extLst>
          </p:cNvPr>
          <p:cNvSpPr/>
          <p:nvPr/>
        </p:nvSpPr>
        <p:spPr>
          <a:xfrm>
            <a:off x="1941494" y="369461"/>
            <a:ext cx="1892508" cy="4822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2249"/>
                  <a:pt x="21600" y="10800"/>
                </a:cubicBezTo>
                <a:cubicBezTo>
                  <a:pt x="21600" y="19351"/>
                  <a:pt x="20044" y="21600"/>
                  <a:pt x="18125" y="21600"/>
                </a:cubicBezTo>
                <a:lnTo>
                  <a:pt x="3475" y="21600"/>
                </a:lnTo>
                <a:cubicBezTo>
                  <a:pt x="1556" y="21600"/>
                  <a:pt x="0" y="20214"/>
                  <a:pt x="0" y="10800"/>
                </a:cubicBezTo>
                <a:cubicBezTo>
                  <a:pt x="0" y="1386"/>
                  <a:pt x="1556" y="0"/>
                  <a:pt x="3475" y="0"/>
                </a:cubicBezTo>
                <a:close/>
              </a:path>
            </a:pathLst>
          </a:cu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4" name="Imagen 13">
            <a:extLst>
              <a:ext uri="{FF2B5EF4-FFF2-40B4-BE49-F238E27FC236}">
                <a16:creationId xmlns:a16="http://schemas.microsoft.com/office/drawing/2014/main" id="{FA2794E1-C629-BA0E-E155-33D0B5637DF0}"/>
              </a:ext>
            </a:extLst>
          </p:cNvPr>
          <p:cNvPicPr>
            <a:picLocks noChangeAspect="1"/>
          </p:cNvPicPr>
          <p:nvPr/>
        </p:nvPicPr>
        <p:blipFill>
          <a:blip r:embed="rId3"/>
          <a:stretch>
            <a:fillRect/>
          </a:stretch>
        </p:blipFill>
        <p:spPr>
          <a:xfrm>
            <a:off x="393492" y="269688"/>
            <a:ext cx="1327837" cy="700132"/>
          </a:xfrm>
          <a:prstGeom prst="rect">
            <a:avLst/>
          </a:prstGeom>
        </p:spPr>
      </p:pic>
      <p:sp>
        <p:nvSpPr>
          <p:cNvPr id="3" name="CuadroTexto 2">
            <a:extLst>
              <a:ext uri="{FF2B5EF4-FFF2-40B4-BE49-F238E27FC236}">
                <a16:creationId xmlns:a16="http://schemas.microsoft.com/office/drawing/2014/main" id="{58633CF9-27A9-5CDB-A63C-380FD7B21109}"/>
              </a:ext>
            </a:extLst>
          </p:cNvPr>
          <p:cNvSpPr txBox="1"/>
          <p:nvPr/>
        </p:nvSpPr>
        <p:spPr>
          <a:xfrm>
            <a:off x="2036577" y="325786"/>
            <a:ext cx="1892508" cy="46737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Proyectos</a:t>
            </a:r>
            <a:endParaRPr lang="es-ES_tradnl" b="1">
              <a:latin typeface="Space Grotesk" pitchFamily="2" charset="77"/>
              <a:cs typeface="Space Grotesk" pitchFamily="2" charset="77"/>
            </a:endParaRPr>
          </a:p>
        </p:txBody>
      </p:sp>
      <p:pic>
        <p:nvPicPr>
          <p:cNvPr id="6" name="Imagen 5">
            <a:extLst>
              <a:ext uri="{FF2B5EF4-FFF2-40B4-BE49-F238E27FC236}">
                <a16:creationId xmlns:a16="http://schemas.microsoft.com/office/drawing/2014/main" id="{7EF13929-9D71-2112-E8B1-6CDDE698C8F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1240406"/>
            <a:ext cx="6959144" cy="5206342"/>
          </a:xfrm>
          <a:prstGeom prst="rect">
            <a:avLst/>
          </a:prstGeom>
        </p:spPr>
      </p:pic>
      <p:sp>
        <p:nvSpPr>
          <p:cNvPr id="5" name="Rectángulo 4">
            <a:extLst>
              <a:ext uri="{FF2B5EF4-FFF2-40B4-BE49-F238E27FC236}">
                <a16:creationId xmlns:a16="http://schemas.microsoft.com/office/drawing/2014/main" id="{D6FC602E-FCBE-56C4-7A40-2689399B5B77}"/>
              </a:ext>
            </a:extLst>
          </p:cNvPr>
          <p:cNvSpPr/>
          <p:nvPr/>
        </p:nvSpPr>
        <p:spPr>
          <a:xfrm>
            <a:off x="-1" y="1240406"/>
            <a:ext cx="6959144" cy="5206342"/>
          </a:xfrm>
          <a:prstGeom prst="rect">
            <a:avLst/>
          </a:prstGeom>
          <a:solidFill>
            <a:srgbClr val="31B94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CuadroTexto 6">
            <a:extLst>
              <a:ext uri="{FF2B5EF4-FFF2-40B4-BE49-F238E27FC236}">
                <a16:creationId xmlns:a16="http://schemas.microsoft.com/office/drawing/2014/main" id="{B143EDD9-CC25-9B91-3F39-BAB253A01AD3}"/>
              </a:ext>
            </a:extLst>
          </p:cNvPr>
          <p:cNvSpPr txBox="1"/>
          <p:nvPr/>
        </p:nvSpPr>
        <p:spPr>
          <a:xfrm>
            <a:off x="1390207" y="4679001"/>
            <a:ext cx="5472594" cy="1754326"/>
          </a:xfrm>
          <a:prstGeom prst="rect">
            <a:avLst/>
          </a:prstGeom>
          <a:noFill/>
        </p:spPr>
        <p:txBody>
          <a:bodyPr wrap="square" rtlCol="0">
            <a:spAutoFit/>
          </a:bodyPr>
          <a:lstStyle/>
          <a:p>
            <a:pPr>
              <a:lnSpc>
                <a:spcPct val="150000"/>
              </a:lnSpc>
            </a:pPr>
            <a:r>
              <a:rPr lang="es-ES">
                <a:solidFill>
                  <a:schemeClr val="bg1"/>
                </a:solidFill>
                <a:latin typeface="Space Grotesk" pitchFamily="2" charset="0"/>
                <a:cs typeface="Space Grotesk" pitchFamily="2" charset="0"/>
              </a:rPr>
              <a:t>Experimento con</a:t>
            </a:r>
            <a:r>
              <a:rPr lang="es-ES" b="1">
                <a:solidFill>
                  <a:schemeClr val="bg1"/>
                </a:solidFill>
                <a:latin typeface="Space Grotesk" pitchFamily="2" charset="0"/>
                <a:cs typeface="Space Grotesk" pitchFamily="2" charset="0"/>
              </a:rPr>
              <a:t> </a:t>
            </a:r>
            <a:r>
              <a:rPr lang="es-ES" err="1">
                <a:solidFill>
                  <a:schemeClr val="bg1"/>
                </a:solidFill>
                <a:latin typeface="Space Grotesk" pitchFamily="2" charset="0"/>
                <a:cs typeface="Space Grotesk" pitchFamily="2" charset="0"/>
              </a:rPr>
              <a:t>Vitalwise</a:t>
            </a:r>
            <a:r>
              <a:rPr lang="es-ES">
                <a:solidFill>
                  <a:schemeClr val="bg1"/>
                </a:solidFill>
                <a:latin typeface="Space Grotesk" pitchFamily="2" charset="0"/>
                <a:cs typeface="Space Grotesk" pitchFamily="2" charset="0"/>
              </a:rPr>
              <a:t>: Sistema formado por cámaras ópticas, NIR y térmicas colocado en el salpicadero del vehículo que permite obtener constantes vitales en tiempo real.</a:t>
            </a:r>
            <a:endParaRPr lang="es-ES_tradnl" b="1">
              <a:solidFill>
                <a:schemeClr val="bg1"/>
              </a:solidFill>
              <a:latin typeface="Space Grotesk" pitchFamily="2" charset="0"/>
              <a:cs typeface="Space Grotesk" pitchFamily="2" charset="0"/>
            </a:endParaRPr>
          </a:p>
        </p:txBody>
      </p:sp>
      <p:sp>
        <p:nvSpPr>
          <p:cNvPr id="2" name="Terminador 9">
            <a:extLst>
              <a:ext uri="{FF2B5EF4-FFF2-40B4-BE49-F238E27FC236}">
                <a16:creationId xmlns:a16="http://schemas.microsoft.com/office/drawing/2014/main" id="{A9FF7D4F-D883-DC4F-9D74-3EDDAE81BE2F}"/>
              </a:ext>
            </a:extLst>
          </p:cNvPr>
          <p:cNvSpPr/>
          <p:nvPr/>
        </p:nvSpPr>
        <p:spPr>
          <a:xfrm>
            <a:off x="3590488" y="1385498"/>
            <a:ext cx="3272313" cy="549744"/>
          </a:xfrm>
          <a:prstGeom prst="flowChartTerminator">
            <a:avLst/>
          </a:prstGeom>
          <a:solidFill>
            <a:srgbClr val="F2FCF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CuadroTexto 3">
            <a:extLst>
              <a:ext uri="{FF2B5EF4-FFF2-40B4-BE49-F238E27FC236}">
                <a16:creationId xmlns:a16="http://schemas.microsoft.com/office/drawing/2014/main" id="{D8A08520-4C33-8D80-F7ED-67D8D0A89E43}"/>
              </a:ext>
            </a:extLst>
          </p:cNvPr>
          <p:cNvSpPr txBox="1"/>
          <p:nvPr/>
        </p:nvSpPr>
        <p:spPr>
          <a:xfrm>
            <a:off x="4532671" y="1374055"/>
            <a:ext cx="2330130" cy="453842"/>
          </a:xfrm>
          <a:prstGeom prst="rect">
            <a:avLst/>
          </a:prstGeom>
          <a:noFill/>
        </p:spPr>
        <p:txBody>
          <a:bodyPr wrap="square" rtlCol="0">
            <a:spAutoFit/>
          </a:bodyPr>
          <a:lstStyle/>
          <a:p>
            <a:pPr>
              <a:lnSpc>
                <a:spcPct val="150000"/>
              </a:lnSpc>
            </a:pPr>
            <a:r>
              <a:rPr lang="es-ES" b="1">
                <a:solidFill>
                  <a:srgbClr val="31B94F"/>
                </a:solidFill>
                <a:latin typeface="Space Grotesk" pitchFamily="2" charset="77"/>
                <a:ea typeface="Aptos" panose="020B0004020202020204" pitchFamily="34" charset="0"/>
                <a:cs typeface="Space Grotesk" pitchFamily="2" charset="77"/>
              </a:rPr>
              <a:t>Finalizado</a:t>
            </a:r>
          </a:p>
        </p:txBody>
      </p:sp>
      <p:sp>
        <p:nvSpPr>
          <p:cNvPr id="9" name="Terminador 9">
            <a:extLst>
              <a:ext uri="{FF2B5EF4-FFF2-40B4-BE49-F238E27FC236}">
                <a16:creationId xmlns:a16="http://schemas.microsoft.com/office/drawing/2014/main" id="{C2D6A389-A503-51C9-A29C-5DF8724412D3}"/>
              </a:ext>
            </a:extLst>
          </p:cNvPr>
          <p:cNvSpPr/>
          <p:nvPr/>
        </p:nvSpPr>
        <p:spPr>
          <a:xfrm>
            <a:off x="7371191" y="1289150"/>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9D087371-806E-DDA2-C043-30AF792A9B9A}"/>
              </a:ext>
            </a:extLst>
          </p:cNvPr>
          <p:cNvSpPr txBox="1"/>
          <p:nvPr/>
        </p:nvSpPr>
        <p:spPr>
          <a:xfrm>
            <a:off x="7537179" y="1705646"/>
            <a:ext cx="4393241"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Instituto de Biomecánica de Valencia</a:t>
            </a:r>
            <a:endParaRPr lang="es-ES_tradnl" b="1">
              <a:solidFill>
                <a:schemeClr val="bg1"/>
              </a:solidFill>
              <a:latin typeface="Space Grotesk" pitchFamily="2" charset="77"/>
              <a:cs typeface="Space Grotesk" pitchFamily="2" charset="77"/>
            </a:endParaRPr>
          </a:p>
        </p:txBody>
      </p:sp>
      <p:sp>
        <p:nvSpPr>
          <p:cNvPr id="11" name="CuadroTexto 10">
            <a:extLst>
              <a:ext uri="{FF2B5EF4-FFF2-40B4-BE49-F238E27FC236}">
                <a16:creationId xmlns:a16="http://schemas.microsoft.com/office/drawing/2014/main" id="{95FFE8A2-3003-06E7-1E4D-6EFF4BC8F4BF}"/>
              </a:ext>
            </a:extLst>
          </p:cNvPr>
          <p:cNvSpPr txBox="1"/>
          <p:nvPr/>
        </p:nvSpPr>
        <p:spPr>
          <a:xfrm>
            <a:off x="7537180" y="1244912"/>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Entidad / organización	</a:t>
            </a:r>
          </a:p>
        </p:txBody>
      </p:sp>
      <p:sp>
        <p:nvSpPr>
          <p:cNvPr id="19" name="Terminador 9">
            <a:extLst>
              <a:ext uri="{FF2B5EF4-FFF2-40B4-BE49-F238E27FC236}">
                <a16:creationId xmlns:a16="http://schemas.microsoft.com/office/drawing/2014/main" id="{8B820297-F531-0207-6494-DBBAD8F41B16}"/>
              </a:ext>
            </a:extLst>
          </p:cNvPr>
          <p:cNvSpPr/>
          <p:nvPr/>
        </p:nvSpPr>
        <p:spPr>
          <a:xfrm>
            <a:off x="7371190" y="3459908"/>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CuadroTexto 19">
            <a:extLst>
              <a:ext uri="{FF2B5EF4-FFF2-40B4-BE49-F238E27FC236}">
                <a16:creationId xmlns:a16="http://schemas.microsoft.com/office/drawing/2014/main" id="{81EF9400-E768-2E79-A61A-3214A32C0868}"/>
              </a:ext>
            </a:extLst>
          </p:cNvPr>
          <p:cNvSpPr txBox="1"/>
          <p:nvPr/>
        </p:nvSpPr>
        <p:spPr>
          <a:xfrm>
            <a:off x="7537178" y="3869512"/>
            <a:ext cx="4393242" cy="453842"/>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Vías aptas vehículos alrededor UPV</a:t>
            </a:r>
            <a:endParaRPr lang="es-ES_tradnl" b="1">
              <a:solidFill>
                <a:schemeClr val="bg1"/>
              </a:solidFill>
              <a:latin typeface="Space Grotesk" pitchFamily="2" charset="77"/>
              <a:cs typeface="Space Grotesk" pitchFamily="2" charset="77"/>
            </a:endParaRPr>
          </a:p>
        </p:txBody>
      </p:sp>
      <p:sp>
        <p:nvSpPr>
          <p:cNvPr id="21" name="CuadroTexto 20">
            <a:extLst>
              <a:ext uri="{FF2B5EF4-FFF2-40B4-BE49-F238E27FC236}">
                <a16:creationId xmlns:a16="http://schemas.microsoft.com/office/drawing/2014/main" id="{A11F4105-77C2-F082-BD3E-FA9C2773A7EF}"/>
              </a:ext>
            </a:extLst>
          </p:cNvPr>
          <p:cNvSpPr txBox="1"/>
          <p:nvPr/>
        </p:nvSpPr>
        <p:spPr>
          <a:xfrm>
            <a:off x="7537179" y="3415670"/>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Recursos Urbanos 	</a:t>
            </a:r>
          </a:p>
        </p:txBody>
      </p:sp>
      <p:sp>
        <p:nvSpPr>
          <p:cNvPr id="22" name="Terminador 9">
            <a:extLst>
              <a:ext uri="{FF2B5EF4-FFF2-40B4-BE49-F238E27FC236}">
                <a16:creationId xmlns:a16="http://schemas.microsoft.com/office/drawing/2014/main" id="{FA680456-EA74-025D-76C8-2733BE190A26}"/>
              </a:ext>
            </a:extLst>
          </p:cNvPr>
          <p:cNvSpPr/>
          <p:nvPr/>
        </p:nvSpPr>
        <p:spPr>
          <a:xfrm>
            <a:off x="7371191" y="2385309"/>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CuadroTexto 22">
            <a:extLst>
              <a:ext uri="{FF2B5EF4-FFF2-40B4-BE49-F238E27FC236}">
                <a16:creationId xmlns:a16="http://schemas.microsoft.com/office/drawing/2014/main" id="{9C458381-C3D9-FCCA-E6F4-358A8FDD6829}"/>
              </a:ext>
            </a:extLst>
          </p:cNvPr>
          <p:cNvSpPr txBox="1"/>
          <p:nvPr/>
        </p:nvSpPr>
        <p:spPr>
          <a:xfrm>
            <a:off x="7537179" y="2801805"/>
            <a:ext cx="3853322" cy="453842"/>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6</a:t>
            </a:r>
            <a:r>
              <a:rPr lang="es-ES" b="1">
                <a:effectLst/>
                <a:latin typeface="Space Grotesk" pitchFamily="2" charset="77"/>
                <a:ea typeface="Aptos" panose="020B0004020202020204" pitchFamily="34" charset="0"/>
                <a:cs typeface="Space Grotesk" pitchFamily="2" charset="77"/>
              </a:rPr>
              <a:t> meses</a:t>
            </a:r>
            <a:endParaRPr lang="es-ES_tradnl" b="1">
              <a:solidFill>
                <a:schemeClr val="bg1"/>
              </a:solidFill>
              <a:latin typeface="Space Grotesk" pitchFamily="2" charset="77"/>
              <a:cs typeface="Space Grotesk" pitchFamily="2" charset="77"/>
            </a:endParaRPr>
          </a:p>
        </p:txBody>
      </p:sp>
      <p:sp>
        <p:nvSpPr>
          <p:cNvPr id="24" name="CuadroTexto 23">
            <a:extLst>
              <a:ext uri="{FF2B5EF4-FFF2-40B4-BE49-F238E27FC236}">
                <a16:creationId xmlns:a16="http://schemas.microsoft.com/office/drawing/2014/main" id="{0940AD07-01A7-C844-291D-8EAF6061EC8E}"/>
              </a:ext>
            </a:extLst>
          </p:cNvPr>
          <p:cNvSpPr txBox="1"/>
          <p:nvPr/>
        </p:nvSpPr>
        <p:spPr>
          <a:xfrm>
            <a:off x="7537180" y="2347963"/>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Duración de las pruebas	</a:t>
            </a:r>
          </a:p>
        </p:txBody>
      </p:sp>
      <p:sp>
        <p:nvSpPr>
          <p:cNvPr id="25" name="CuadroTexto 24">
            <a:extLst>
              <a:ext uri="{FF2B5EF4-FFF2-40B4-BE49-F238E27FC236}">
                <a16:creationId xmlns:a16="http://schemas.microsoft.com/office/drawing/2014/main" id="{06AAC5B9-7760-443A-12CE-951586704C03}"/>
              </a:ext>
            </a:extLst>
          </p:cNvPr>
          <p:cNvSpPr txBox="1"/>
          <p:nvPr/>
        </p:nvSpPr>
        <p:spPr>
          <a:xfrm>
            <a:off x="8154666" y="5992906"/>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Beneficios económicos</a:t>
            </a:r>
            <a:endParaRPr lang="es-ES_tradnl" b="1">
              <a:latin typeface="Space Grotesk" pitchFamily="2" charset="77"/>
              <a:cs typeface="Space Grotesk" pitchFamily="2" charset="77"/>
            </a:endParaRPr>
          </a:p>
        </p:txBody>
      </p:sp>
      <p:sp>
        <p:nvSpPr>
          <p:cNvPr id="26" name="Terminador 9">
            <a:extLst>
              <a:ext uri="{FF2B5EF4-FFF2-40B4-BE49-F238E27FC236}">
                <a16:creationId xmlns:a16="http://schemas.microsoft.com/office/drawing/2014/main" id="{063B3121-9562-6353-5D9D-8AD0D81E9EF9}"/>
              </a:ext>
            </a:extLst>
          </p:cNvPr>
          <p:cNvSpPr/>
          <p:nvPr/>
        </p:nvSpPr>
        <p:spPr>
          <a:xfrm>
            <a:off x="7371190" y="4526483"/>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7" name="CuadroTexto 26">
            <a:extLst>
              <a:ext uri="{FF2B5EF4-FFF2-40B4-BE49-F238E27FC236}">
                <a16:creationId xmlns:a16="http://schemas.microsoft.com/office/drawing/2014/main" id="{BB81B54E-C496-2592-6A1D-1CD35E2795F1}"/>
              </a:ext>
            </a:extLst>
          </p:cNvPr>
          <p:cNvSpPr txBox="1"/>
          <p:nvPr/>
        </p:nvSpPr>
        <p:spPr>
          <a:xfrm>
            <a:off x="7537179" y="4482245"/>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Retorno para la ciudad	</a:t>
            </a:r>
          </a:p>
        </p:txBody>
      </p:sp>
      <p:sp>
        <p:nvSpPr>
          <p:cNvPr id="28" name="Rectángulo 27">
            <a:extLst>
              <a:ext uri="{FF2B5EF4-FFF2-40B4-BE49-F238E27FC236}">
                <a16:creationId xmlns:a16="http://schemas.microsoft.com/office/drawing/2014/main" id="{E5B327C8-2C9F-C55C-0F5D-3836A769B277}"/>
              </a:ext>
            </a:extLst>
          </p:cNvPr>
          <p:cNvSpPr/>
          <p:nvPr/>
        </p:nvSpPr>
        <p:spPr>
          <a:xfrm>
            <a:off x="7715359" y="5193320"/>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BFE8849E-9341-2D13-A23A-AC36DF1FA71E}"/>
              </a:ext>
            </a:extLst>
          </p:cNvPr>
          <p:cNvSpPr/>
          <p:nvPr/>
        </p:nvSpPr>
        <p:spPr>
          <a:xfrm>
            <a:off x="7715359" y="5645852"/>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a:extLst>
              <a:ext uri="{FF2B5EF4-FFF2-40B4-BE49-F238E27FC236}">
                <a16:creationId xmlns:a16="http://schemas.microsoft.com/office/drawing/2014/main" id="{3B2EBED5-3627-FECC-C507-3F4270D51051}"/>
              </a:ext>
            </a:extLst>
          </p:cNvPr>
          <p:cNvSpPr/>
          <p:nvPr/>
        </p:nvSpPr>
        <p:spPr>
          <a:xfrm>
            <a:off x="7715359" y="6098618"/>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CuadroTexto 30">
            <a:extLst>
              <a:ext uri="{FF2B5EF4-FFF2-40B4-BE49-F238E27FC236}">
                <a16:creationId xmlns:a16="http://schemas.microsoft.com/office/drawing/2014/main" id="{4656A97D-2DA8-3FAD-F4E9-27E91F38F0DB}"/>
              </a:ext>
            </a:extLst>
          </p:cNvPr>
          <p:cNvSpPr txBox="1"/>
          <p:nvPr/>
        </p:nvSpPr>
        <p:spPr>
          <a:xfrm>
            <a:off x="8154666" y="5539064"/>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Comunicación mutua</a:t>
            </a:r>
          </a:p>
        </p:txBody>
      </p:sp>
      <p:sp>
        <p:nvSpPr>
          <p:cNvPr id="32" name="CuadroTexto 31">
            <a:extLst>
              <a:ext uri="{FF2B5EF4-FFF2-40B4-BE49-F238E27FC236}">
                <a16:creationId xmlns:a16="http://schemas.microsoft.com/office/drawing/2014/main" id="{2B7F7128-DA77-0A2E-EEF6-CB8191E1CD4B}"/>
              </a:ext>
            </a:extLst>
          </p:cNvPr>
          <p:cNvSpPr txBox="1"/>
          <p:nvPr/>
        </p:nvSpPr>
        <p:spPr>
          <a:xfrm>
            <a:off x="8154666" y="5102322"/>
            <a:ext cx="2835808"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Conocimiento</a:t>
            </a:r>
          </a:p>
        </p:txBody>
      </p:sp>
      <p:pic>
        <p:nvPicPr>
          <p:cNvPr id="33" name="Gráfico 32" descr="Marca de verificación con relleno sólido">
            <a:extLst>
              <a:ext uri="{FF2B5EF4-FFF2-40B4-BE49-F238E27FC236}">
                <a16:creationId xmlns:a16="http://schemas.microsoft.com/office/drawing/2014/main" id="{49420625-1625-55D3-36D0-1E2FBBC407A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123298"/>
            <a:ext cx="484672" cy="484672"/>
          </a:xfrm>
          <a:prstGeom prst="rect">
            <a:avLst/>
          </a:prstGeom>
        </p:spPr>
      </p:pic>
      <p:pic>
        <p:nvPicPr>
          <p:cNvPr id="34" name="Gráfico 33" descr="Marca de verificación con relleno sólido">
            <a:extLst>
              <a:ext uri="{FF2B5EF4-FFF2-40B4-BE49-F238E27FC236}">
                <a16:creationId xmlns:a16="http://schemas.microsoft.com/office/drawing/2014/main" id="{EAE2F894-DEB8-36E2-BB20-81B8EF819B5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557654"/>
            <a:ext cx="484672" cy="484672"/>
          </a:xfrm>
          <a:prstGeom prst="rect">
            <a:avLst/>
          </a:prstGeom>
        </p:spPr>
      </p:pic>
    </p:spTree>
    <p:extLst>
      <p:ext uri="{BB962C8B-B14F-4D97-AF65-F5344CB8AC3E}">
        <p14:creationId xmlns:p14="http://schemas.microsoft.com/office/powerpoint/2010/main" val="1963260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FDBB3-EC17-97C3-AD66-3B8366D69859}"/>
            </a:ext>
          </a:extLst>
        </p:cNvPr>
        <p:cNvGrpSpPr/>
        <p:nvPr/>
      </p:nvGrpSpPr>
      <p:grpSpPr>
        <a:xfrm>
          <a:off x="0" y="0"/>
          <a:ext cx="0" cy="0"/>
          <a:chOff x="0" y="0"/>
          <a:chExt cx="0" cy="0"/>
        </a:xfrm>
      </p:grpSpPr>
      <p:sp>
        <p:nvSpPr>
          <p:cNvPr id="8" name="Terminador 24">
            <a:extLst>
              <a:ext uri="{FF2B5EF4-FFF2-40B4-BE49-F238E27FC236}">
                <a16:creationId xmlns:a16="http://schemas.microsoft.com/office/drawing/2014/main" id="{206E3C8C-D009-71AF-8F0E-53123382CEAE}"/>
              </a:ext>
            </a:extLst>
          </p:cNvPr>
          <p:cNvSpPr/>
          <p:nvPr/>
        </p:nvSpPr>
        <p:spPr>
          <a:xfrm>
            <a:off x="1941494" y="369461"/>
            <a:ext cx="1892508" cy="4822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2249"/>
                  <a:pt x="21600" y="10800"/>
                </a:cubicBezTo>
                <a:cubicBezTo>
                  <a:pt x="21600" y="19351"/>
                  <a:pt x="20044" y="21600"/>
                  <a:pt x="18125" y="21600"/>
                </a:cubicBezTo>
                <a:lnTo>
                  <a:pt x="3475" y="21600"/>
                </a:lnTo>
                <a:cubicBezTo>
                  <a:pt x="1556" y="21600"/>
                  <a:pt x="0" y="20214"/>
                  <a:pt x="0" y="10800"/>
                </a:cubicBezTo>
                <a:cubicBezTo>
                  <a:pt x="0" y="1386"/>
                  <a:pt x="1556" y="0"/>
                  <a:pt x="3475" y="0"/>
                </a:cubicBezTo>
                <a:close/>
              </a:path>
            </a:pathLst>
          </a:cu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4" name="Imagen 13">
            <a:extLst>
              <a:ext uri="{FF2B5EF4-FFF2-40B4-BE49-F238E27FC236}">
                <a16:creationId xmlns:a16="http://schemas.microsoft.com/office/drawing/2014/main" id="{1EF57FCE-BCA1-B862-ACA8-3DD0B52088D6}"/>
              </a:ext>
            </a:extLst>
          </p:cNvPr>
          <p:cNvPicPr>
            <a:picLocks noChangeAspect="1"/>
          </p:cNvPicPr>
          <p:nvPr/>
        </p:nvPicPr>
        <p:blipFill>
          <a:blip r:embed="rId3"/>
          <a:stretch>
            <a:fillRect/>
          </a:stretch>
        </p:blipFill>
        <p:spPr>
          <a:xfrm>
            <a:off x="393492" y="269688"/>
            <a:ext cx="1327837" cy="700132"/>
          </a:xfrm>
          <a:prstGeom prst="rect">
            <a:avLst/>
          </a:prstGeom>
        </p:spPr>
      </p:pic>
      <p:sp>
        <p:nvSpPr>
          <p:cNvPr id="3" name="CuadroTexto 2">
            <a:extLst>
              <a:ext uri="{FF2B5EF4-FFF2-40B4-BE49-F238E27FC236}">
                <a16:creationId xmlns:a16="http://schemas.microsoft.com/office/drawing/2014/main" id="{8FA72848-40B6-C4FE-B5B9-27380039F7E3}"/>
              </a:ext>
            </a:extLst>
          </p:cNvPr>
          <p:cNvSpPr txBox="1"/>
          <p:nvPr/>
        </p:nvSpPr>
        <p:spPr>
          <a:xfrm>
            <a:off x="2036577" y="325786"/>
            <a:ext cx="1892508" cy="46737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Proyectos</a:t>
            </a:r>
            <a:endParaRPr lang="es-ES_tradnl" b="1">
              <a:latin typeface="Space Grotesk" pitchFamily="2" charset="77"/>
              <a:cs typeface="Space Grotesk" pitchFamily="2" charset="77"/>
            </a:endParaRPr>
          </a:p>
        </p:txBody>
      </p:sp>
      <p:pic>
        <p:nvPicPr>
          <p:cNvPr id="6" name="Imagen 5">
            <a:extLst>
              <a:ext uri="{FF2B5EF4-FFF2-40B4-BE49-F238E27FC236}">
                <a16:creationId xmlns:a16="http://schemas.microsoft.com/office/drawing/2014/main" id="{B011E63D-5D9C-20A4-1F15-A44A1E98E40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1240406"/>
            <a:ext cx="6959144" cy="5206342"/>
          </a:xfrm>
          <a:prstGeom prst="rect">
            <a:avLst/>
          </a:prstGeom>
        </p:spPr>
      </p:pic>
      <p:sp>
        <p:nvSpPr>
          <p:cNvPr id="5" name="Rectángulo 4">
            <a:extLst>
              <a:ext uri="{FF2B5EF4-FFF2-40B4-BE49-F238E27FC236}">
                <a16:creationId xmlns:a16="http://schemas.microsoft.com/office/drawing/2014/main" id="{C6D01A8D-AD7C-B406-522E-3C4D1148CC42}"/>
              </a:ext>
            </a:extLst>
          </p:cNvPr>
          <p:cNvSpPr/>
          <p:nvPr/>
        </p:nvSpPr>
        <p:spPr>
          <a:xfrm>
            <a:off x="0" y="1240406"/>
            <a:ext cx="6959144" cy="5206342"/>
          </a:xfrm>
          <a:prstGeom prst="rect">
            <a:avLst/>
          </a:prstGeom>
          <a:solidFill>
            <a:srgbClr val="31B94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CuadroTexto 6">
            <a:extLst>
              <a:ext uri="{FF2B5EF4-FFF2-40B4-BE49-F238E27FC236}">
                <a16:creationId xmlns:a16="http://schemas.microsoft.com/office/drawing/2014/main" id="{BE9AF94F-BC86-8C31-39A2-BA869BBCA2BF}"/>
              </a:ext>
            </a:extLst>
          </p:cNvPr>
          <p:cNvSpPr txBox="1"/>
          <p:nvPr/>
        </p:nvSpPr>
        <p:spPr>
          <a:xfrm>
            <a:off x="1262743" y="4607842"/>
            <a:ext cx="5696401" cy="1700337"/>
          </a:xfrm>
          <a:prstGeom prst="rect">
            <a:avLst/>
          </a:prstGeom>
          <a:noFill/>
        </p:spPr>
        <p:txBody>
          <a:bodyPr wrap="square" rtlCol="0">
            <a:spAutoFit/>
          </a:bodyPr>
          <a:lstStyle/>
          <a:p>
            <a:pPr>
              <a:lnSpc>
                <a:spcPct val="150000"/>
              </a:lnSpc>
            </a:pPr>
            <a:r>
              <a:rPr lang="es-ES">
                <a:solidFill>
                  <a:schemeClr val="bg1"/>
                </a:solidFill>
                <a:latin typeface="Space Grotesk" pitchFamily="2" charset="0"/>
                <a:cs typeface="Space Grotesk" pitchFamily="2" charset="0"/>
              </a:rPr>
              <a:t>Experimento con</a:t>
            </a:r>
            <a:r>
              <a:rPr lang="es-ES" b="1">
                <a:solidFill>
                  <a:schemeClr val="bg1"/>
                </a:solidFill>
                <a:latin typeface="Space Grotesk" pitchFamily="2" charset="0"/>
                <a:cs typeface="Space Grotesk" pitchFamily="2" charset="0"/>
              </a:rPr>
              <a:t> </a:t>
            </a:r>
            <a:r>
              <a:rPr lang="es-ES" err="1">
                <a:solidFill>
                  <a:schemeClr val="bg1"/>
                </a:solidFill>
                <a:latin typeface="Space Grotesk" pitchFamily="2" charset="0"/>
                <a:cs typeface="Space Grotesk" pitchFamily="2" charset="0"/>
              </a:rPr>
              <a:t>Biosoundscape</a:t>
            </a:r>
            <a:r>
              <a:rPr lang="es-ES">
                <a:solidFill>
                  <a:schemeClr val="bg1"/>
                </a:solidFill>
                <a:latin typeface="Space Grotesk" pitchFamily="2" charset="0"/>
                <a:cs typeface="Space Grotesk" pitchFamily="2" charset="0"/>
              </a:rPr>
              <a:t>: Demostrador </a:t>
            </a:r>
            <a:r>
              <a:rPr lang="es-ES" err="1">
                <a:solidFill>
                  <a:schemeClr val="bg1"/>
                </a:solidFill>
                <a:latin typeface="Space Grotesk" pitchFamily="2" charset="0"/>
                <a:cs typeface="Space Grotesk" pitchFamily="2" charset="0"/>
              </a:rPr>
              <a:t>IoT</a:t>
            </a:r>
            <a:r>
              <a:rPr lang="es-ES">
                <a:solidFill>
                  <a:schemeClr val="bg1"/>
                </a:solidFill>
                <a:latin typeface="Space Grotesk" pitchFamily="2" charset="0"/>
                <a:cs typeface="Space Grotesk" pitchFamily="2" charset="0"/>
              </a:rPr>
              <a:t> de monitorización acústica de aves basado en IA para recabar datos que permitan fomentar el ecoturismo y la biodiversidad .</a:t>
            </a:r>
            <a:endParaRPr lang="es-ES_tradnl" b="1">
              <a:solidFill>
                <a:schemeClr val="bg1"/>
              </a:solidFill>
              <a:latin typeface="Space Grotesk" pitchFamily="2" charset="0"/>
              <a:cs typeface="Space Grotesk" pitchFamily="2" charset="0"/>
            </a:endParaRPr>
          </a:p>
        </p:txBody>
      </p:sp>
      <p:sp>
        <p:nvSpPr>
          <p:cNvPr id="2" name="Terminador 9">
            <a:extLst>
              <a:ext uri="{FF2B5EF4-FFF2-40B4-BE49-F238E27FC236}">
                <a16:creationId xmlns:a16="http://schemas.microsoft.com/office/drawing/2014/main" id="{7536BD36-44CB-8266-306F-E9687BDC9269}"/>
              </a:ext>
            </a:extLst>
          </p:cNvPr>
          <p:cNvSpPr/>
          <p:nvPr/>
        </p:nvSpPr>
        <p:spPr>
          <a:xfrm>
            <a:off x="3590488" y="1385498"/>
            <a:ext cx="3272313" cy="549744"/>
          </a:xfrm>
          <a:prstGeom prst="flowChartTerminator">
            <a:avLst/>
          </a:prstGeom>
          <a:solidFill>
            <a:srgbClr val="F2FCF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CuadroTexto 3">
            <a:extLst>
              <a:ext uri="{FF2B5EF4-FFF2-40B4-BE49-F238E27FC236}">
                <a16:creationId xmlns:a16="http://schemas.microsoft.com/office/drawing/2014/main" id="{91BE4652-9C94-9A11-58B3-ECF21979F171}"/>
              </a:ext>
            </a:extLst>
          </p:cNvPr>
          <p:cNvSpPr txBox="1"/>
          <p:nvPr/>
        </p:nvSpPr>
        <p:spPr>
          <a:xfrm>
            <a:off x="3873669" y="1374055"/>
            <a:ext cx="2989132" cy="453842"/>
          </a:xfrm>
          <a:prstGeom prst="rect">
            <a:avLst/>
          </a:prstGeom>
          <a:noFill/>
        </p:spPr>
        <p:txBody>
          <a:bodyPr wrap="square" rtlCol="0">
            <a:spAutoFit/>
          </a:bodyPr>
          <a:lstStyle/>
          <a:p>
            <a:pPr>
              <a:lnSpc>
                <a:spcPct val="150000"/>
              </a:lnSpc>
            </a:pPr>
            <a:r>
              <a:rPr lang="es-ES" b="1">
                <a:solidFill>
                  <a:srgbClr val="31B94F"/>
                </a:solidFill>
                <a:latin typeface="Space Grotesk" pitchFamily="2" charset="77"/>
                <a:ea typeface="Aptos" panose="020B0004020202020204" pitchFamily="34" charset="0"/>
                <a:cs typeface="Space Grotesk" pitchFamily="2" charset="77"/>
              </a:rPr>
              <a:t>En proceso de prueba	</a:t>
            </a:r>
          </a:p>
        </p:txBody>
      </p:sp>
      <p:sp>
        <p:nvSpPr>
          <p:cNvPr id="9" name="Terminador 9">
            <a:extLst>
              <a:ext uri="{FF2B5EF4-FFF2-40B4-BE49-F238E27FC236}">
                <a16:creationId xmlns:a16="http://schemas.microsoft.com/office/drawing/2014/main" id="{64DE4CAF-D785-E8A7-FAC8-F146F27745D8}"/>
              </a:ext>
            </a:extLst>
          </p:cNvPr>
          <p:cNvSpPr/>
          <p:nvPr/>
        </p:nvSpPr>
        <p:spPr>
          <a:xfrm>
            <a:off x="7371191" y="1289150"/>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D4511051-ABEA-5113-E5FD-481D63988EFE}"/>
              </a:ext>
            </a:extLst>
          </p:cNvPr>
          <p:cNvSpPr txBox="1"/>
          <p:nvPr/>
        </p:nvSpPr>
        <p:spPr>
          <a:xfrm>
            <a:off x="7537179" y="1705646"/>
            <a:ext cx="4227251"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Universidad Politécnica de València</a:t>
            </a:r>
            <a:endParaRPr lang="es-ES_tradnl" b="1">
              <a:solidFill>
                <a:schemeClr val="bg1"/>
              </a:solidFill>
              <a:latin typeface="Space Grotesk" pitchFamily="2" charset="77"/>
              <a:cs typeface="Space Grotesk" pitchFamily="2" charset="77"/>
            </a:endParaRPr>
          </a:p>
        </p:txBody>
      </p:sp>
      <p:sp>
        <p:nvSpPr>
          <p:cNvPr id="11" name="CuadroTexto 10">
            <a:extLst>
              <a:ext uri="{FF2B5EF4-FFF2-40B4-BE49-F238E27FC236}">
                <a16:creationId xmlns:a16="http://schemas.microsoft.com/office/drawing/2014/main" id="{4111798E-0505-2776-7623-09C8531325D0}"/>
              </a:ext>
            </a:extLst>
          </p:cNvPr>
          <p:cNvSpPr txBox="1"/>
          <p:nvPr/>
        </p:nvSpPr>
        <p:spPr>
          <a:xfrm>
            <a:off x="7537180" y="1244912"/>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Entidad / organización	</a:t>
            </a:r>
          </a:p>
        </p:txBody>
      </p:sp>
      <p:sp>
        <p:nvSpPr>
          <p:cNvPr id="19" name="Terminador 9">
            <a:extLst>
              <a:ext uri="{FF2B5EF4-FFF2-40B4-BE49-F238E27FC236}">
                <a16:creationId xmlns:a16="http://schemas.microsoft.com/office/drawing/2014/main" id="{C555878A-D8F5-005F-F0B6-B9A7DA3E67E5}"/>
              </a:ext>
            </a:extLst>
          </p:cNvPr>
          <p:cNvSpPr/>
          <p:nvPr/>
        </p:nvSpPr>
        <p:spPr>
          <a:xfrm>
            <a:off x="7371190" y="3459908"/>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CuadroTexto 19">
            <a:extLst>
              <a:ext uri="{FF2B5EF4-FFF2-40B4-BE49-F238E27FC236}">
                <a16:creationId xmlns:a16="http://schemas.microsoft.com/office/drawing/2014/main" id="{064577CE-0EF9-FE30-C814-DF41AF91A198}"/>
              </a:ext>
            </a:extLst>
          </p:cNvPr>
          <p:cNvSpPr txBox="1"/>
          <p:nvPr/>
        </p:nvSpPr>
        <p:spPr>
          <a:xfrm>
            <a:off x="7537178" y="3869512"/>
            <a:ext cx="4393242" cy="453842"/>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Jardín del </a:t>
            </a:r>
            <a:r>
              <a:rPr lang="es-ES" b="1" err="1">
                <a:latin typeface="Space Grotesk" pitchFamily="2" charset="77"/>
                <a:ea typeface="Aptos" panose="020B0004020202020204" pitchFamily="34" charset="0"/>
                <a:cs typeface="Space Grotesk" pitchFamily="2" charset="77"/>
              </a:rPr>
              <a:t>Túria</a:t>
            </a:r>
            <a:r>
              <a:rPr lang="es-ES" b="1">
                <a:latin typeface="Space Grotesk" pitchFamily="2" charset="77"/>
                <a:ea typeface="Aptos" panose="020B0004020202020204" pitchFamily="34" charset="0"/>
                <a:cs typeface="Space Grotesk" pitchFamily="2" charset="77"/>
              </a:rPr>
              <a:t> y Devesa-Albufera</a:t>
            </a:r>
            <a:endParaRPr lang="es-ES_tradnl" b="1">
              <a:solidFill>
                <a:schemeClr val="bg1"/>
              </a:solidFill>
              <a:latin typeface="Space Grotesk" pitchFamily="2" charset="77"/>
              <a:cs typeface="Space Grotesk" pitchFamily="2" charset="77"/>
            </a:endParaRPr>
          </a:p>
        </p:txBody>
      </p:sp>
      <p:sp>
        <p:nvSpPr>
          <p:cNvPr id="21" name="CuadroTexto 20">
            <a:extLst>
              <a:ext uri="{FF2B5EF4-FFF2-40B4-BE49-F238E27FC236}">
                <a16:creationId xmlns:a16="http://schemas.microsoft.com/office/drawing/2014/main" id="{9C30925E-6926-2932-7D53-A5F197BF0BD1}"/>
              </a:ext>
            </a:extLst>
          </p:cNvPr>
          <p:cNvSpPr txBox="1"/>
          <p:nvPr/>
        </p:nvSpPr>
        <p:spPr>
          <a:xfrm>
            <a:off x="7537179" y="3415670"/>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Recursos Urbanos 	</a:t>
            </a:r>
          </a:p>
        </p:txBody>
      </p:sp>
      <p:sp>
        <p:nvSpPr>
          <p:cNvPr id="22" name="Terminador 9">
            <a:extLst>
              <a:ext uri="{FF2B5EF4-FFF2-40B4-BE49-F238E27FC236}">
                <a16:creationId xmlns:a16="http://schemas.microsoft.com/office/drawing/2014/main" id="{50F97304-D4CA-689A-43BA-05E52AC7A5C0}"/>
              </a:ext>
            </a:extLst>
          </p:cNvPr>
          <p:cNvSpPr/>
          <p:nvPr/>
        </p:nvSpPr>
        <p:spPr>
          <a:xfrm>
            <a:off x="7371191" y="2385309"/>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CuadroTexto 22">
            <a:extLst>
              <a:ext uri="{FF2B5EF4-FFF2-40B4-BE49-F238E27FC236}">
                <a16:creationId xmlns:a16="http://schemas.microsoft.com/office/drawing/2014/main" id="{3FDBB7F4-B32D-5759-9C9E-779ABD381097}"/>
              </a:ext>
            </a:extLst>
          </p:cNvPr>
          <p:cNvSpPr txBox="1"/>
          <p:nvPr/>
        </p:nvSpPr>
        <p:spPr>
          <a:xfrm>
            <a:off x="7537179" y="2801805"/>
            <a:ext cx="3853322" cy="453842"/>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12</a:t>
            </a:r>
            <a:r>
              <a:rPr lang="es-ES" b="1">
                <a:effectLst/>
                <a:latin typeface="Space Grotesk" pitchFamily="2" charset="77"/>
                <a:ea typeface="Aptos" panose="020B0004020202020204" pitchFamily="34" charset="0"/>
                <a:cs typeface="Space Grotesk" pitchFamily="2" charset="77"/>
              </a:rPr>
              <a:t> meses</a:t>
            </a:r>
            <a:endParaRPr lang="es-ES_tradnl" b="1">
              <a:solidFill>
                <a:schemeClr val="bg1"/>
              </a:solidFill>
              <a:latin typeface="Space Grotesk" pitchFamily="2" charset="77"/>
              <a:cs typeface="Space Grotesk" pitchFamily="2" charset="77"/>
            </a:endParaRPr>
          </a:p>
        </p:txBody>
      </p:sp>
      <p:sp>
        <p:nvSpPr>
          <p:cNvPr id="24" name="CuadroTexto 23">
            <a:extLst>
              <a:ext uri="{FF2B5EF4-FFF2-40B4-BE49-F238E27FC236}">
                <a16:creationId xmlns:a16="http://schemas.microsoft.com/office/drawing/2014/main" id="{B579FAEC-233C-2D4D-FD64-45CD7134D21C}"/>
              </a:ext>
            </a:extLst>
          </p:cNvPr>
          <p:cNvSpPr txBox="1"/>
          <p:nvPr/>
        </p:nvSpPr>
        <p:spPr>
          <a:xfrm>
            <a:off x="7537180" y="2347963"/>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Duración de las pruebas	</a:t>
            </a:r>
          </a:p>
        </p:txBody>
      </p:sp>
      <p:sp>
        <p:nvSpPr>
          <p:cNvPr id="25" name="CuadroTexto 24">
            <a:extLst>
              <a:ext uri="{FF2B5EF4-FFF2-40B4-BE49-F238E27FC236}">
                <a16:creationId xmlns:a16="http://schemas.microsoft.com/office/drawing/2014/main" id="{914E7CF1-8416-385B-F1C5-9BB9478E89E1}"/>
              </a:ext>
            </a:extLst>
          </p:cNvPr>
          <p:cNvSpPr txBox="1"/>
          <p:nvPr/>
        </p:nvSpPr>
        <p:spPr>
          <a:xfrm>
            <a:off x="8154666" y="5992906"/>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Beneficios económicos</a:t>
            </a:r>
            <a:endParaRPr lang="es-ES_tradnl" b="1">
              <a:latin typeface="Space Grotesk" pitchFamily="2" charset="77"/>
              <a:cs typeface="Space Grotesk" pitchFamily="2" charset="77"/>
            </a:endParaRPr>
          </a:p>
        </p:txBody>
      </p:sp>
      <p:sp>
        <p:nvSpPr>
          <p:cNvPr id="26" name="Terminador 9">
            <a:extLst>
              <a:ext uri="{FF2B5EF4-FFF2-40B4-BE49-F238E27FC236}">
                <a16:creationId xmlns:a16="http://schemas.microsoft.com/office/drawing/2014/main" id="{FF72A9A3-AC72-5D44-BF4E-9B55D5B72350}"/>
              </a:ext>
            </a:extLst>
          </p:cNvPr>
          <p:cNvSpPr/>
          <p:nvPr/>
        </p:nvSpPr>
        <p:spPr>
          <a:xfrm>
            <a:off x="7371190" y="4526483"/>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7" name="CuadroTexto 26">
            <a:extLst>
              <a:ext uri="{FF2B5EF4-FFF2-40B4-BE49-F238E27FC236}">
                <a16:creationId xmlns:a16="http://schemas.microsoft.com/office/drawing/2014/main" id="{B09ABCBB-D43B-1D77-062C-6E50E34FF21B}"/>
              </a:ext>
            </a:extLst>
          </p:cNvPr>
          <p:cNvSpPr txBox="1"/>
          <p:nvPr/>
        </p:nvSpPr>
        <p:spPr>
          <a:xfrm>
            <a:off x="7537179" y="4482245"/>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Retorno para la ciudad	</a:t>
            </a:r>
          </a:p>
        </p:txBody>
      </p:sp>
      <p:sp>
        <p:nvSpPr>
          <p:cNvPr id="28" name="Rectángulo 27">
            <a:extLst>
              <a:ext uri="{FF2B5EF4-FFF2-40B4-BE49-F238E27FC236}">
                <a16:creationId xmlns:a16="http://schemas.microsoft.com/office/drawing/2014/main" id="{FA8D9264-5983-43CE-7168-40EB28C39CF2}"/>
              </a:ext>
            </a:extLst>
          </p:cNvPr>
          <p:cNvSpPr/>
          <p:nvPr/>
        </p:nvSpPr>
        <p:spPr>
          <a:xfrm>
            <a:off x="7715359" y="5193320"/>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C7EA6EB8-AFB8-9093-97F6-75EAE32C72CA}"/>
              </a:ext>
            </a:extLst>
          </p:cNvPr>
          <p:cNvSpPr/>
          <p:nvPr/>
        </p:nvSpPr>
        <p:spPr>
          <a:xfrm>
            <a:off x="7715359" y="5645852"/>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a:extLst>
              <a:ext uri="{FF2B5EF4-FFF2-40B4-BE49-F238E27FC236}">
                <a16:creationId xmlns:a16="http://schemas.microsoft.com/office/drawing/2014/main" id="{822ADF84-011A-D643-C289-0270CCB0F395}"/>
              </a:ext>
            </a:extLst>
          </p:cNvPr>
          <p:cNvSpPr/>
          <p:nvPr/>
        </p:nvSpPr>
        <p:spPr>
          <a:xfrm>
            <a:off x="7715359" y="6098618"/>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CuadroTexto 30">
            <a:extLst>
              <a:ext uri="{FF2B5EF4-FFF2-40B4-BE49-F238E27FC236}">
                <a16:creationId xmlns:a16="http://schemas.microsoft.com/office/drawing/2014/main" id="{286DA77D-DEA5-68C7-E2AC-884C17E71353}"/>
              </a:ext>
            </a:extLst>
          </p:cNvPr>
          <p:cNvSpPr txBox="1"/>
          <p:nvPr/>
        </p:nvSpPr>
        <p:spPr>
          <a:xfrm>
            <a:off x="8154666" y="5539064"/>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Comunicación mutua</a:t>
            </a:r>
          </a:p>
        </p:txBody>
      </p:sp>
      <p:sp>
        <p:nvSpPr>
          <p:cNvPr id="32" name="CuadroTexto 31">
            <a:extLst>
              <a:ext uri="{FF2B5EF4-FFF2-40B4-BE49-F238E27FC236}">
                <a16:creationId xmlns:a16="http://schemas.microsoft.com/office/drawing/2014/main" id="{DE3717A5-079D-DCF4-5E78-D36AC664BB60}"/>
              </a:ext>
            </a:extLst>
          </p:cNvPr>
          <p:cNvSpPr txBox="1"/>
          <p:nvPr/>
        </p:nvSpPr>
        <p:spPr>
          <a:xfrm>
            <a:off x="8154666" y="5102322"/>
            <a:ext cx="2835808"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Conocimiento</a:t>
            </a:r>
          </a:p>
        </p:txBody>
      </p:sp>
      <p:pic>
        <p:nvPicPr>
          <p:cNvPr id="33" name="Gráfico 32" descr="Marca de verificación con relleno sólido">
            <a:extLst>
              <a:ext uri="{FF2B5EF4-FFF2-40B4-BE49-F238E27FC236}">
                <a16:creationId xmlns:a16="http://schemas.microsoft.com/office/drawing/2014/main" id="{09EC5C0A-2FA4-8BB2-CC9D-FCDEBD5E83C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123298"/>
            <a:ext cx="484672" cy="484672"/>
          </a:xfrm>
          <a:prstGeom prst="rect">
            <a:avLst/>
          </a:prstGeom>
        </p:spPr>
      </p:pic>
      <p:pic>
        <p:nvPicPr>
          <p:cNvPr id="34" name="Gráfico 33" descr="Marca de verificación con relleno sólido">
            <a:extLst>
              <a:ext uri="{FF2B5EF4-FFF2-40B4-BE49-F238E27FC236}">
                <a16:creationId xmlns:a16="http://schemas.microsoft.com/office/drawing/2014/main" id="{CEC33F03-1D48-3A11-80DC-F082BE2580C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557654"/>
            <a:ext cx="484672" cy="484672"/>
          </a:xfrm>
          <a:prstGeom prst="rect">
            <a:avLst/>
          </a:prstGeom>
        </p:spPr>
      </p:pic>
    </p:spTree>
    <p:extLst>
      <p:ext uri="{BB962C8B-B14F-4D97-AF65-F5344CB8AC3E}">
        <p14:creationId xmlns:p14="http://schemas.microsoft.com/office/powerpoint/2010/main" val="3096679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FF408-5C6C-10FF-C21B-F853A3E681D4}"/>
            </a:ext>
          </a:extLst>
        </p:cNvPr>
        <p:cNvGrpSpPr/>
        <p:nvPr/>
      </p:nvGrpSpPr>
      <p:grpSpPr>
        <a:xfrm>
          <a:off x="0" y="0"/>
          <a:ext cx="0" cy="0"/>
          <a:chOff x="0" y="0"/>
          <a:chExt cx="0" cy="0"/>
        </a:xfrm>
      </p:grpSpPr>
      <p:sp>
        <p:nvSpPr>
          <p:cNvPr id="8" name="Terminador 24">
            <a:extLst>
              <a:ext uri="{FF2B5EF4-FFF2-40B4-BE49-F238E27FC236}">
                <a16:creationId xmlns:a16="http://schemas.microsoft.com/office/drawing/2014/main" id="{687CFAB0-D1E5-6643-797D-E0BE9AC67B15}"/>
              </a:ext>
            </a:extLst>
          </p:cNvPr>
          <p:cNvSpPr/>
          <p:nvPr/>
        </p:nvSpPr>
        <p:spPr>
          <a:xfrm>
            <a:off x="1941494" y="369461"/>
            <a:ext cx="1892508" cy="4822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2249"/>
                  <a:pt x="21600" y="10800"/>
                </a:cubicBezTo>
                <a:cubicBezTo>
                  <a:pt x="21600" y="19351"/>
                  <a:pt x="20044" y="21600"/>
                  <a:pt x="18125" y="21600"/>
                </a:cubicBezTo>
                <a:lnTo>
                  <a:pt x="3475" y="21600"/>
                </a:lnTo>
                <a:cubicBezTo>
                  <a:pt x="1556" y="21600"/>
                  <a:pt x="0" y="20214"/>
                  <a:pt x="0" y="10800"/>
                </a:cubicBezTo>
                <a:cubicBezTo>
                  <a:pt x="0" y="1386"/>
                  <a:pt x="1556" y="0"/>
                  <a:pt x="3475" y="0"/>
                </a:cubicBezTo>
                <a:close/>
              </a:path>
            </a:pathLst>
          </a:cu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4" name="Imagen 13">
            <a:extLst>
              <a:ext uri="{FF2B5EF4-FFF2-40B4-BE49-F238E27FC236}">
                <a16:creationId xmlns:a16="http://schemas.microsoft.com/office/drawing/2014/main" id="{E37F4E77-A52A-B040-AEFF-9861F3FFDE15}"/>
              </a:ext>
            </a:extLst>
          </p:cNvPr>
          <p:cNvPicPr>
            <a:picLocks noChangeAspect="1"/>
          </p:cNvPicPr>
          <p:nvPr/>
        </p:nvPicPr>
        <p:blipFill>
          <a:blip r:embed="rId3"/>
          <a:stretch>
            <a:fillRect/>
          </a:stretch>
        </p:blipFill>
        <p:spPr>
          <a:xfrm>
            <a:off x="393492" y="269688"/>
            <a:ext cx="1327837" cy="700132"/>
          </a:xfrm>
          <a:prstGeom prst="rect">
            <a:avLst/>
          </a:prstGeom>
        </p:spPr>
      </p:pic>
      <p:sp>
        <p:nvSpPr>
          <p:cNvPr id="3" name="CuadroTexto 2">
            <a:extLst>
              <a:ext uri="{FF2B5EF4-FFF2-40B4-BE49-F238E27FC236}">
                <a16:creationId xmlns:a16="http://schemas.microsoft.com/office/drawing/2014/main" id="{49109474-F816-1D3E-0DF3-FC33A4059912}"/>
              </a:ext>
            </a:extLst>
          </p:cNvPr>
          <p:cNvSpPr txBox="1"/>
          <p:nvPr/>
        </p:nvSpPr>
        <p:spPr>
          <a:xfrm>
            <a:off x="2036577" y="325786"/>
            <a:ext cx="1892508" cy="46737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Proyectos</a:t>
            </a:r>
            <a:endParaRPr lang="es-ES_tradnl" b="1">
              <a:latin typeface="Space Grotesk" pitchFamily="2" charset="77"/>
              <a:cs typeface="Space Grotesk" pitchFamily="2" charset="77"/>
            </a:endParaRPr>
          </a:p>
        </p:txBody>
      </p:sp>
      <p:pic>
        <p:nvPicPr>
          <p:cNvPr id="6" name="Imagen 5">
            <a:extLst>
              <a:ext uri="{FF2B5EF4-FFF2-40B4-BE49-F238E27FC236}">
                <a16:creationId xmlns:a16="http://schemas.microsoft.com/office/drawing/2014/main" id="{0C1D28F0-BD5D-3104-6272-77ED290078C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1240406"/>
            <a:ext cx="6959144" cy="5206342"/>
          </a:xfrm>
          <a:prstGeom prst="rect">
            <a:avLst/>
          </a:prstGeom>
        </p:spPr>
      </p:pic>
      <p:sp>
        <p:nvSpPr>
          <p:cNvPr id="5" name="Rectángulo 4">
            <a:extLst>
              <a:ext uri="{FF2B5EF4-FFF2-40B4-BE49-F238E27FC236}">
                <a16:creationId xmlns:a16="http://schemas.microsoft.com/office/drawing/2014/main" id="{E39E89D9-2F7D-163D-28A9-B441AF84A16C}"/>
              </a:ext>
            </a:extLst>
          </p:cNvPr>
          <p:cNvSpPr/>
          <p:nvPr/>
        </p:nvSpPr>
        <p:spPr>
          <a:xfrm>
            <a:off x="-6239" y="1240406"/>
            <a:ext cx="6959144" cy="5206342"/>
          </a:xfrm>
          <a:prstGeom prst="rect">
            <a:avLst/>
          </a:prstGeom>
          <a:solidFill>
            <a:srgbClr val="31B94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CuadroTexto 6">
            <a:extLst>
              <a:ext uri="{FF2B5EF4-FFF2-40B4-BE49-F238E27FC236}">
                <a16:creationId xmlns:a16="http://schemas.microsoft.com/office/drawing/2014/main" id="{D19D848B-0E91-F5D6-9391-54E1DF2C13FB}"/>
              </a:ext>
            </a:extLst>
          </p:cNvPr>
          <p:cNvSpPr txBox="1"/>
          <p:nvPr/>
        </p:nvSpPr>
        <p:spPr>
          <a:xfrm>
            <a:off x="1262743" y="4607842"/>
            <a:ext cx="5696401" cy="1700337"/>
          </a:xfrm>
          <a:prstGeom prst="rect">
            <a:avLst/>
          </a:prstGeom>
          <a:noFill/>
        </p:spPr>
        <p:txBody>
          <a:bodyPr wrap="square" rtlCol="0">
            <a:spAutoFit/>
          </a:bodyPr>
          <a:lstStyle/>
          <a:p>
            <a:pPr>
              <a:lnSpc>
                <a:spcPct val="150000"/>
              </a:lnSpc>
            </a:pPr>
            <a:r>
              <a:rPr lang="es-ES">
                <a:solidFill>
                  <a:schemeClr val="bg1"/>
                </a:solidFill>
                <a:latin typeface="Space Grotesk" pitchFamily="2" charset="0"/>
                <a:cs typeface="Space Grotesk" pitchFamily="2" charset="0"/>
              </a:rPr>
              <a:t>Experimento con</a:t>
            </a:r>
            <a:r>
              <a:rPr lang="es-ES" b="1">
                <a:solidFill>
                  <a:schemeClr val="bg1"/>
                </a:solidFill>
                <a:latin typeface="Space Grotesk" pitchFamily="2" charset="0"/>
                <a:cs typeface="Space Grotesk" pitchFamily="2" charset="0"/>
              </a:rPr>
              <a:t> </a:t>
            </a:r>
            <a:r>
              <a:rPr lang="es-ES" err="1">
                <a:solidFill>
                  <a:schemeClr val="bg1"/>
                </a:solidFill>
                <a:latin typeface="Space Grotesk" pitchFamily="2" charset="0"/>
                <a:cs typeface="Space Grotesk" pitchFamily="2" charset="0"/>
              </a:rPr>
              <a:t>Ecoterrazas</a:t>
            </a:r>
            <a:r>
              <a:rPr lang="es-ES">
                <a:solidFill>
                  <a:schemeClr val="bg1"/>
                </a:solidFill>
                <a:latin typeface="Space Grotesk" pitchFamily="2" charset="0"/>
                <a:cs typeface="Space Grotesk" pitchFamily="2" charset="0"/>
              </a:rPr>
              <a:t> sostenibles: Despliegue de un piloto de terrazas basadas en diseño ecosostenible y con elementos innovadores para mejorar la convivencia.</a:t>
            </a:r>
            <a:endParaRPr lang="es-ES_tradnl" b="1">
              <a:solidFill>
                <a:schemeClr val="bg1"/>
              </a:solidFill>
              <a:latin typeface="Space Grotesk" pitchFamily="2" charset="0"/>
              <a:cs typeface="Space Grotesk" pitchFamily="2" charset="0"/>
            </a:endParaRPr>
          </a:p>
        </p:txBody>
      </p:sp>
      <p:sp>
        <p:nvSpPr>
          <p:cNvPr id="2" name="Terminador 9">
            <a:extLst>
              <a:ext uri="{FF2B5EF4-FFF2-40B4-BE49-F238E27FC236}">
                <a16:creationId xmlns:a16="http://schemas.microsoft.com/office/drawing/2014/main" id="{48767040-48F8-E1EF-9268-C575635D7AD4}"/>
              </a:ext>
            </a:extLst>
          </p:cNvPr>
          <p:cNvSpPr/>
          <p:nvPr/>
        </p:nvSpPr>
        <p:spPr>
          <a:xfrm>
            <a:off x="3590488" y="1385498"/>
            <a:ext cx="3272313" cy="549744"/>
          </a:xfrm>
          <a:prstGeom prst="flowChartTerminator">
            <a:avLst/>
          </a:prstGeom>
          <a:solidFill>
            <a:srgbClr val="F2FCF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CuadroTexto 3">
            <a:extLst>
              <a:ext uri="{FF2B5EF4-FFF2-40B4-BE49-F238E27FC236}">
                <a16:creationId xmlns:a16="http://schemas.microsoft.com/office/drawing/2014/main" id="{87DA2EE9-A724-2118-083A-C588957379E3}"/>
              </a:ext>
            </a:extLst>
          </p:cNvPr>
          <p:cNvSpPr txBox="1"/>
          <p:nvPr/>
        </p:nvSpPr>
        <p:spPr>
          <a:xfrm>
            <a:off x="3873669" y="1374055"/>
            <a:ext cx="2989132" cy="453842"/>
          </a:xfrm>
          <a:prstGeom prst="rect">
            <a:avLst/>
          </a:prstGeom>
          <a:noFill/>
        </p:spPr>
        <p:txBody>
          <a:bodyPr wrap="square" rtlCol="0">
            <a:spAutoFit/>
          </a:bodyPr>
          <a:lstStyle/>
          <a:p>
            <a:pPr>
              <a:lnSpc>
                <a:spcPct val="150000"/>
              </a:lnSpc>
            </a:pPr>
            <a:r>
              <a:rPr lang="es-ES" b="1">
                <a:solidFill>
                  <a:srgbClr val="31B94F"/>
                </a:solidFill>
                <a:latin typeface="Space Grotesk" pitchFamily="2" charset="77"/>
                <a:ea typeface="Aptos" panose="020B0004020202020204" pitchFamily="34" charset="0"/>
                <a:cs typeface="Space Grotesk" pitchFamily="2" charset="77"/>
              </a:rPr>
              <a:t>En proceso de prueba	</a:t>
            </a:r>
          </a:p>
        </p:txBody>
      </p:sp>
      <p:sp>
        <p:nvSpPr>
          <p:cNvPr id="9" name="Terminador 9">
            <a:extLst>
              <a:ext uri="{FF2B5EF4-FFF2-40B4-BE49-F238E27FC236}">
                <a16:creationId xmlns:a16="http://schemas.microsoft.com/office/drawing/2014/main" id="{BE8A6646-C26C-CFF5-9A12-689DA9B5B5E7}"/>
              </a:ext>
            </a:extLst>
          </p:cNvPr>
          <p:cNvSpPr/>
          <p:nvPr/>
        </p:nvSpPr>
        <p:spPr>
          <a:xfrm>
            <a:off x="7371191" y="876078"/>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97B9AAF3-9F73-96D6-CDF4-F717E733BF9B}"/>
              </a:ext>
            </a:extLst>
          </p:cNvPr>
          <p:cNvSpPr txBox="1"/>
          <p:nvPr/>
        </p:nvSpPr>
        <p:spPr>
          <a:xfrm>
            <a:off x="7537178" y="1295249"/>
            <a:ext cx="4261330" cy="869341"/>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Valencia </a:t>
            </a:r>
            <a:r>
              <a:rPr lang="es-ES" b="1" err="1">
                <a:effectLst/>
                <a:latin typeface="Space Grotesk" pitchFamily="2" charset="77"/>
                <a:ea typeface="Aptos" panose="020B0004020202020204" pitchFamily="34" charset="0"/>
                <a:cs typeface="Space Grotesk" pitchFamily="2" charset="77"/>
              </a:rPr>
              <a:t>Innovation</a:t>
            </a:r>
            <a:r>
              <a:rPr lang="es-ES" b="1">
                <a:effectLst/>
                <a:latin typeface="Space Grotesk" pitchFamily="2" charset="77"/>
                <a:ea typeface="Aptos" panose="020B0004020202020204" pitchFamily="34" charset="0"/>
                <a:cs typeface="Space Grotesk" pitchFamily="2" charset="77"/>
              </a:rPr>
              <a:t> Capital y la Asociación de Hosteleros de Ruzafa</a:t>
            </a:r>
            <a:endParaRPr lang="es-ES_tradnl" b="1">
              <a:solidFill>
                <a:schemeClr val="bg1"/>
              </a:solidFill>
              <a:latin typeface="Space Grotesk" pitchFamily="2" charset="77"/>
              <a:cs typeface="Space Grotesk" pitchFamily="2" charset="77"/>
            </a:endParaRPr>
          </a:p>
        </p:txBody>
      </p:sp>
      <p:sp>
        <p:nvSpPr>
          <p:cNvPr id="11" name="CuadroTexto 10">
            <a:extLst>
              <a:ext uri="{FF2B5EF4-FFF2-40B4-BE49-F238E27FC236}">
                <a16:creationId xmlns:a16="http://schemas.microsoft.com/office/drawing/2014/main" id="{1EF8B7B2-740B-10EC-2D56-81C17FB86A56}"/>
              </a:ext>
            </a:extLst>
          </p:cNvPr>
          <p:cNvSpPr txBox="1"/>
          <p:nvPr/>
        </p:nvSpPr>
        <p:spPr>
          <a:xfrm>
            <a:off x="7537180" y="831840"/>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Entidad / organización	</a:t>
            </a:r>
          </a:p>
        </p:txBody>
      </p:sp>
      <p:sp>
        <p:nvSpPr>
          <p:cNvPr id="19" name="Terminador 9">
            <a:extLst>
              <a:ext uri="{FF2B5EF4-FFF2-40B4-BE49-F238E27FC236}">
                <a16:creationId xmlns:a16="http://schemas.microsoft.com/office/drawing/2014/main" id="{AEE9AFF6-B809-97FB-BE84-6DBB73B46D77}"/>
              </a:ext>
            </a:extLst>
          </p:cNvPr>
          <p:cNvSpPr/>
          <p:nvPr/>
        </p:nvSpPr>
        <p:spPr>
          <a:xfrm>
            <a:off x="7371190" y="3459908"/>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CuadroTexto 19">
            <a:extLst>
              <a:ext uri="{FF2B5EF4-FFF2-40B4-BE49-F238E27FC236}">
                <a16:creationId xmlns:a16="http://schemas.microsoft.com/office/drawing/2014/main" id="{8DF78BB5-8466-6ADA-7EDA-8B1FEBF5F5CC}"/>
              </a:ext>
            </a:extLst>
          </p:cNvPr>
          <p:cNvSpPr txBox="1"/>
          <p:nvPr/>
        </p:nvSpPr>
        <p:spPr>
          <a:xfrm>
            <a:off x="7537178" y="3869512"/>
            <a:ext cx="4393242" cy="453842"/>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Barrio de Ruzafa</a:t>
            </a:r>
            <a:endParaRPr lang="es-ES_tradnl" b="1">
              <a:solidFill>
                <a:schemeClr val="bg1"/>
              </a:solidFill>
              <a:latin typeface="Space Grotesk" pitchFamily="2" charset="77"/>
              <a:cs typeface="Space Grotesk" pitchFamily="2" charset="77"/>
            </a:endParaRPr>
          </a:p>
        </p:txBody>
      </p:sp>
      <p:sp>
        <p:nvSpPr>
          <p:cNvPr id="21" name="CuadroTexto 20">
            <a:extLst>
              <a:ext uri="{FF2B5EF4-FFF2-40B4-BE49-F238E27FC236}">
                <a16:creationId xmlns:a16="http://schemas.microsoft.com/office/drawing/2014/main" id="{4C4B2E49-3F8A-B042-E7A7-E632CE492636}"/>
              </a:ext>
            </a:extLst>
          </p:cNvPr>
          <p:cNvSpPr txBox="1"/>
          <p:nvPr/>
        </p:nvSpPr>
        <p:spPr>
          <a:xfrm>
            <a:off x="7537179" y="3415670"/>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Recursos Urbanos 	</a:t>
            </a:r>
          </a:p>
        </p:txBody>
      </p:sp>
      <p:sp>
        <p:nvSpPr>
          <p:cNvPr id="22" name="Terminador 9">
            <a:extLst>
              <a:ext uri="{FF2B5EF4-FFF2-40B4-BE49-F238E27FC236}">
                <a16:creationId xmlns:a16="http://schemas.microsoft.com/office/drawing/2014/main" id="{38177010-5FD9-32F6-7849-139E9E9AA6AA}"/>
              </a:ext>
            </a:extLst>
          </p:cNvPr>
          <p:cNvSpPr/>
          <p:nvPr/>
        </p:nvSpPr>
        <p:spPr>
          <a:xfrm>
            <a:off x="7371191" y="2385309"/>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CuadroTexto 22">
            <a:extLst>
              <a:ext uri="{FF2B5EF4-FFF2-40B4-BE49-F238E27FC236}">
                <a16:creationId xmlns:a16="http://schemas.microsoft.com/office/drawing/2014/main" id="{1E28AD4F-8190-9914-E60D-539F07223131}"/>
              </a:ext>
            </a:extLst>
          </p:cNvPr>
          <p:cNvSpPr txBox="1"/>
          <p:nvPr/>
        </p:nvSpPr>
        <p:spPr>
          <a:xfrm>
            <a:off x="7537179" y="2801805"/>
            <a:ext cx="3853322"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5 años</a:t>
            </a:r>
            <a:endParaRPr lang="es-ES_tradnl" b="1">
              <a:solidFill>
                <a:schemeClr val="bg1"/>
              </a:solidFill>
              <a:latin typeface="Space Grotesk" pitchFamily="2" charset="77"/>
              <a:cs typeface="Space Grotesk" pitchFamily="2" charset="77"/>
            </a:endParaRPr>
          </a:p>
        </p:txBody>
      </p:sp>
      <p:sp>
        <p:nvSpPr>
          <p:cNvPr id="24" name="CuadroTexto 23">
            <a:extLst>
              <a:ext uri="{FF2B5EF4-FFF2-40B4-BE49-F238E27FC236}">
                <a16:creationId xmlns:a16="http://schemas.microsoft.com/office/drawing/2014/main" id="{DD902EAC-C9CC-2F9F-7DE8-B83DCCD50F4E}"/>
              </a:ext>
            </a:extLst>
          </p:cNvPr>
          <p:cNvSpPr txBox="1"/>
          <p:nvPr/>
        </p:nvSpPr>
        <p:spPr>
          <a:xfrm>
            <a:off x="7537180" y="2347963"/>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Duración de las pruebas	</a:t>
            </a:r>
          </a:p>
        </p:txBody>
      </p:sp>
      <p:sp>
        <p:nvSpPr>
          <p:cNvPr id="25" name="CuadroTexto 24">
            <a:extLst>
              <a:ext uri="{FF2B5EF4-FFF2-40B4-BE49-F238E27FC236}">
                <a16:creationId xmlns:a16="http://schemas.microsoft.com/office/drawing/2014/main" id="{51FFEE12-A100-132A-B2FF-0E6F804D6F99}"/>
              </a:ext>
            </a:extLst>
          </p:cNvPr>
          <p:cNvSpPr txBox="1"/>
          <p:nvPr/>
        </p:nvSpPr>
        <p:spPr>
          <a:xfrm>
            <a:off x="8154666" y="5992906"/>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Beneficios económicos</a:t>
            </a:r>
            <a:endParaRPr lang="es-ES_tradnl" b="1">
              <a:latin typeface="Space Grotesk" pitchFamily="2" charset="77"/>
              <a:cs typeface="Space Grotesk" pitchFamily="2" charset="77"/>
            </a:endParaRPr>
          </a:p>
        </p:txBody>
      </p:sp>
      <p:sp>
        <p:nvSpPr>
          <p:cNvPr id="26" name="Terminador 9">
            <a:extLst>
              <a:ext uri="{FF2B5EF4-FFF2-40B4-BE49-F238E27FC236}">
                <a16:creationId xmlns:a16="http://schemas.microsoft.com/office/drawing/2014/main" id="{CD826EDB-CCFB-F182-2632-F95D03881BC5}"/>
              </a:ext>
            </a:extLst>
          </p:cNvPr>
          <p:cNvSpPr/>
          <p:nvPr/>
        </p:nvSpPr>
        <p:spPr>
          <a:xfrm>
            <a:off x="7371190" y="4526483"/>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7" name="CuadroTexto 26">
            <a:extLst>
              <a:ext uri="{FF2B5EF4-FFF2-40B4-BE49-F238E27FC236}">
                <a16:creationId xmlns:a16="http://schemas.microsoft.com/office/drawing/2014/main" id="{9FC7F2AF-D104-D406-BF68-B4BF6CC1FF4F}"/>
              </a:ext>
            </a:extLst>
          </p:cNvPr>
          <p:cNvSpPr txBox="1"/>
          <p:nvPr/>
        </p:nvSpPr>
        <p:spPr>
          <a:xfrm>
            <a:off x="7537179" y="4482245"/>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Retorno para la ciudad	</a:t>
            </a:r>
          </a:p>
        </p:txBody>
      </p:sp>
      <p:sp>
        <p:nvSpPr>
          <p:cNvPr id="28" name="Rectángulo 27">
            <a:extLst>
              <a:ext uri="{FF2B5EF4-FFF2-40B4-BE49-F238E27FC236}">
                <a16:creationId xmlns:a16="http://schemas.microsoft.com/office/drawing/2014/main" id="{CD1FDD64-4602-2450-A8E3-89DF109D7A44}"/>
              </a:ext>
            </a:extLst>
          </p:cNvPr>
          <p:cNvSpPr/>
          <p:nvPr/>
        </p:nvSpPr>
        <p:spPr>
          <a:xfrm>
            <a:off x="7715359" y="5193320"/>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3CAE645C-5A48-3745-C72D-EF22D2088D87}"/>
              </a:ext>
            </a:extLst>
          </p:cNvPr>
          <p:cNvSpPr/>
          <p:nvPr/>
        </p:nvSpPr>
        <p:spPr>
          <a:xfrm>
            <a:off x="7715359" y="5645852"/>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a:extLst>
              <a:ext uri="{FF2B5EF4-FFF2-40B4-BE49-F238E27FC236}">
                <a16:creationId xmlns:a16="http://schemas.microsoft.com/office/drawing/2014/main" id="{055A6137-D15C-8F8A-B1B0-A502C5ACCD56}"/>
              </a:ext>
            </a:extLst>
          </p:cNvPr>
          <p:cNvSpPr/>
          <p:nvPr/>
        </p:nvSpPr>
        <p:spPr>
          <a:xfrm>
            <a:off x="7715359" y="6098618"/>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CuadroTexto 30">
            <a:extLst>
              <a:ext uri="{FF2B5EF4-FFF2-40B4-BE49-F238E27FC236}">
                <a16:creationId xmlns:a16="http://schemas.microsoft.com/office/drawing/2014/main" id="{EFEDE7BD-B10C-43E6-7A71-C6BF1E2E88F4}"/>
              </a:ext>
            </a:extLst>
          </p:cNvPr>
          <p:cNvSpPr txBox="1"/>
          <p:nvPr/>
        </p:nvSpPr>
        <p:spPr>
          <a:xfrm>
            <a:off x="8154666" y="5539064"/>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Comunicación mutua</a:t>
            </a:r>
          </a:p>
        </p:txBody>
      </p:sp>
      <p:sp>
        <p:nvSpPr>
          <p:cNvPr id="32" name="CuadroTexto 31">
            <a:extLst>
              <a:ext uri="{FF2B5EF4-FFF2-40B4-BE49-F238E27FC236}">
                <a16:creationId xmlns:a16="http://schemas.microsoft.com/office/drawing/2014/main" id="{CEA50C3E-CD5F-8936-CF09-24B5755D2B8C}"/>
              </a:ext>
            </a:extLst>
          </p:cNvPr>
          <p:cNvSpPr txBox="1"/>
          <p:nvPr/>
        </p:nvSpPr>
        <p:spPr>
          <a:xfrm>
            <a:off x="8154666" y="5102322"/>
            <a:ext cx="2835808"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Conocimiento</a:t>
            </a:r>
          </a:p>
        </p:txBody>
      </p:sp>
      <p:pic>
        <p:nvPicPr>
          <p:cNvPr id="33" name="Gráfico 32" descr="Marca de verificación con relleno sólido">
            <a:extLst>
              <a:ext uri="{FF2B5EF4-FFF2-40B4-BE49-F238E27FC236}">
                <a16:creationId xmlns:a16="http://schemas.microsoft.com/office/drawing/2014/main" id="{5D057B93-1ACF-AB37-9A3E-46154BCEF68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123298"/>
            <a:ext cx="484672" cy="484672"/>
          </a:xfrm>
          <a:prstGeom prst="rect">
            <a:avLst/>
          </a:prstGeom>
        </p:spPr>
      </p:pic>
      <p:pic>
        <p:nvPicPr>
          <p:cNvPr id="34" name="Gráfico 33" descr="Marca de verificación con relleno sólido">
            <a:extLst>
              <a:ext uri="{FF2B5EF4-FFF2-40B4-BE49-F238E27FC236}">
                <a16:creationId xmlns:a16="http://schemas.microsoft.com/office/drawing/2014/main" id="{734FA772-D137-B64F-47D8-D87E0F11AB7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557654"/>
            <a:ext cx="484672" cy="484672"/>
          </a:xfrm>
          <a:prstGeom prst="rect">
            <a:avLst/>
          </a:prstGeom>
        </p:spPr>
      </p:pic>
    </p:spTree>
    <p:extLst>
      <p:ext uri="{BB962C8B-B14F-4D97-AF65-F5344CB8AC3E}">
        <p14:creationId xmlns:p14="http://schemas.microsoft.com/office/powerpoint/2010/main" val="3313792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801EA-6C14-FAD5-AAA3-9137DFE4FBF9}"/>
            </a:ext>
          </a:extLst>
        </p:cNvPr>
        <p:cNvGrpSpPr/>
        <p:nvPr/>
      </p:nvGrpSpPr>
      <p:grpSpPr>
        <a:xfrm>
          <a:off x="0" y="0"/>
          <a:ext cx="0" cy="0"/>
          <a:chOff x="0" y="0"/>
          <a:chExt cx="0" cy="0"/>
        </a:xfrm>
      </p:grpSpPr>
      <p:sp>
        <p:nvSpPr>
          <p:cNvPr id="8" name="Terminador 24">
            <a:extLst>
              <a:ext uri="{FF2B5EF4-FFF2-40B4-BE49-F238E27FC236}">
                <a16:creationId xmlns:a16="http://schemas.microsoft.com/office/drawing/2014/main" id="{BDD986D2-92FB-2F0E-3F9C-0D3CA14EF9D3}"/>
              </a:ext>
            </a:extLst>
          </p:cNvPr>
          <p:cNvSpPr/>
          <p:nvPr/>
        </p:nvSpPr>
        <p:spPr>
          <a:xfrm>
            <a:off x="1941494" y="369461"/>
            <a:ext cx="1892508" cy="4822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2249"/>
                  <a:pt x="21600" y="10800"/>
                </a:cubicBezTo>
                <a:cubicBezTo>
                  <a:pt x="21600" y="19351"/>
                  <a:pt x="20044" y="21600"/>
                  <a:pt x="18125" y="21600"/>
                </a:cubicBezTo>
                <a:lnTo>
                  <a:pt x="3475" y="21600"/>
                </a:lnTo>
                <a:cubicBezTo>
                  <a:pt x="1556" y="21600"/>
                  <a:pt x="0" y="20214"/>
                  <a:pt x="0" y="10800"/>
                </a:cubicBezTo>
                <a:cubicBezTo>
                  <a:pt x="0" y="1386"/>
                  <a:pt x="1556" y="0"/>
                  <a:pt x="3475" y="0"/>
                </a:cubicBezTo>
                <a:close/>
              </a:path>
            </a:pathLst>
          </a:cu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4" name="Imagen 13">
            <a:extLst>
              <a:ext uri="{FF2B5EF4-FFF2-40B4-BE49-F238E27FC236}">
                <a16:creationId xmlns:a16="http://schemas.microsoft.com/office/drawing/2014/main" id="{07DDEBC9-FFCB-106A-541A-3F9C0F1EB954}"/>
              </a:ext>
            </a:extLst>
          </p:cNvPr>
          <p:cNvPicPr>
            <a:picLocks noChangeAspect="1"/>
          </p:cNvPicPr>
          <p:nvPr/>
        </p:nvPicPr>
        <p:blipFill>
          <a:blip r:embed="rId3"/>
          <a:stretch>
            <a:fillRect/>
          </a:stretch>
        </p:blipFill>
        <p:spPr>
          <a:xfrm>
            <a:off x="393492" y="269688"/>
            <a:ext cx="1327837" cy="700132"/>
          </a:xfrm>
          <a:prstGeom prst="rect">
            <a:avLst/>
          </a:prstGeom>
        </p:spPr>
      </p:pic>
      <p:sp>
        <p:nvSpPr>
          <p:cNvPr id="3" name="CuadroTexto 2">
            <a:extLst>
              <a:ext uri="{FF2B5EF4-FFF2-40B4-BE49-F238E27FC236}">
                <a16:creationId xmlns:a16="http://schemas.microsoft.com/office/drawing/2014/main" id="{A2A30C29-C95B-D72A-9578-7956B7BA7FFE}"/>
              </a:ext>
            </a:extLst>
          </p:cNvPr>
          <p:cNvSpPr txBox="1"/>
          <p:nvPr/>
        </p:nvSpPr>
        <p:spPr>
          <a:xfrm>
            <a:off x="2036577" y="325786"/>
            <a:ext cx="1892508" cy="46737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Proyectos</a:t>
            </a:r>
            <a:endParaRPr lang="es-ES_tradnl" b="1">
              <a:latin typeface="Space Grotesk" pitchFamily="2" charset="77"/>
              <a:cs typeface="Space Grotesk" pitchFamily="2" charset="77"/>
            </a:endParaRPr>
          </a:p>
        </p:txBody>
      </p:sp>
      <p:pic>
        <p:nvPicPr>
          <p:cNvPr id="6" name="Imagen 5">
            <a:extLst>
              <a:ext uri="{FF2B5EF4-FFF2-40B4-BE49-F238E27FC236}">
                <a16:creationId xmlns:a16="http://schemas.microsoft.com/office/drawing/2014/main" id="{EE119351-9504-4817-C1EF-4B01E876E90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1240406"/>
            <a:ext cx="6959144" cy="5206342"/>
          </a:xfrm>
          <a:prstGeom prst="rect">
            <a:avLst/>
          </a:prstGeom>
        </p:spPr>
      </p:pic>
      <p:sp>
        <p:nvSpPr>
          <p:cNvPr id="5" name="Rectángulo 4">
            <a:extLst>
              <a:ext uri="{FF2B5EF4-FFF2-40B4-BE49-F238E27FC236}">
                <a16:creationId xmlns:a16="http://schemas.microsoft.com/office/drawing/2014/main" id="{F047881F-1FC7-BD51-A700-CC099D1E8B07}"/>
              </a:ext>
            </a:extLst>
          </p:cNvPr>
          <p:cNvSpPr/>
          <p:nvPr/>
        </p:nvSpPr>
        <p:spPr>
          <a:xfrm>
            <a:off x="0" y="1239816"/>
            <a:ext cx="6959144" cy="5206342"/>
          </a:xfrm>
          <a:prstGeom prst="rect">
            <a:avLst/>
          </a:prstGeom>
          <a:solidFill>
            <a:srgbClr val="31B94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CuadroTexto 6">
            <a:extLst>
              <a:ext uri="{FF2B5EF4-FFF2-40B4-BE49-F238E27FC236}">
                <a16:creationId xmlns:a16="http://schemas.microsoft.com/office/drawing/2014/main" id="{CA23D6B5-5EE8-F6B1-1A70-D56F89C460DE}"/>
              </a:ext>
            </a:extLst>
          </p:cNvPr>
          <p:cNvSpPr txBox="1"/>
          <p:nvPr/>
        </p:nvSpPr>
        <p:spPr>
          <a:xfrm>
            <a:off x="1262743" y="4607842"/>
            <a:ext cx="5696401" cy="1700337"/>
          </a:xfrm>
          <a:prstGeom prst="rect">
            <a:avLst/>
          </a:prstGeom>
          <a:noFill/>
        </p:spPr>
        <p:txBody>
          <a:bodyPr wrap="square" rtlCol="0">
            <a:spAutoFit/>
          </a:bodyPr>
          <a:lstStyle/>
          <a:p>
            <a:pPr>
              <a:lnSpc>
                <a:spcPct val="150000"/>
              </a:lnSpc>
            </a:pPr>
            <a:r>
              <a:rPr lang="es-ES">
                <a:solidFill>
                  <a:schemeClr val="bg1"/>
                </a:solidFill>
                <a:latin typeface="Space Grotesk" pitchFamily="2" charset="0"/>
                <a:cs typeface="Space Grotesk" pitchFamily="2" charset="0"/>
              </a:rPr>
              <a:t>Experimento con</a:t>
            </a:r>
            <a:r>
              <a:rPr lang="es-ES" b="1">
                <a:solidFill>
                  <a:schemeClr val="bg1"/>
                </a:solidFill>
                <a:latin typeface="Space Grotesk" pitchFamily="2" charset="0"/>
                <a:cs typeface="Space Grotesk" pitchFamily="2" charset="0"/>
              </a:rPr>
              <a:t> </a:t>
            </a:r>
            <a:r>
              <a:rPr lang="es-ES" err="1">
                <a:solidFill>
                  <a:schemeClr val="bg1"/>
                </a:solidFill>
                <a:latin typeface="Space Grotesk" pitchFamily="2" charset="0"/>
              </a:rPr>
              <a:t>Róbotica</a:t>
            </a:r>
            <a:r>
              <a:rPr lang="es-ES">
                <a:solidFill>
                  <a:schemeClr val="bg1"/>
                </a:solidFill>
                <a:latin typeface="Space Grotesk" pitchFamily="2" charset="0"/>
              </a:rPr>
              <a:t> de servicio + </a:t>
            </a:r>
            <a:r>
              <a:rPr lang="es-ES" err="1">
                <a:solidFill>
                  <a:schemeClr val="bg1"/>
                </a:solidFill>
                <a:latin typeface="Space Grotesk" pitchFamily="2" charset="0"/>
              </a:rPr>
              <a:t>IoT</a:t>
            </a:r>
            <a:r>
              <a:rPr lang="es-ES">
                <a:solidFill>
                  <a:schemeClr val="bg1"/>
                </a:solidFill>
                <a:latin typeface="Space Grotesk" pitchFamily="2" charset="0"/>
              </a:rPr>
              <a:t>: </a:t>
            </a:r>
            <a:r>
              <a:rPr lang="es-ES">
                <a:solidFill>
                  <a:schemeClr val="bg1"/>
                </a:solidFill>
                <a:latin typeface="Space Grotesk" pitchFamily="2" charset="0"/>
                <a:cs typeface="Space Grotesk" pitchFamily="2" charset="0"/>
              </a:rPr>
              <a:t>Modelo de negocio de pago por servicios de robots que realizan tareas domésticas o de restauración.</a:t>
            </a:r>
            <a:endParaRPr lang="es-ES_tradnl" b="1">
              <a:solidFill>
                <a:schemeClr val="bg1"/>
              </a:solidFill>
              <a:latin typeface="Space Grotesk" pitchFamily="2" charset="0"/>
              <a:cs typeface="Space Grotesk" pitchFamily="2" charset="0"/>
            </a:endParaRPr>
          </a:p>
        </p:txBody>
      </p:sp>
      <p:sp>
        <p:nvSpPr>
          <p:cNvPr id="9" name="Terminador 9">
            <a:extLst>
              <a:ext uri="{FF2B5EF4-FFF2-40B4-BE49-F238E27FC236}">
                <a16:creationId xmlns:a16="http://schemas.microsoft.com/office/drawing/2014/main" id="{01A2580F-FF5F-DC00-DCA0-59B7794D11AE}"/>
              </a:ext>
            </a:extLst>
          </p:cNvPr>
          <p:cNvSpPr/>
          <p:nvPr/>
        </p:nvSpPr>
        <p:spPr>
          <a:xfrm>
            <a:off x="3590488" y="1385498"/>
            <a:ext cx="3272313" cy="549744"/>
          </a:xfrm>
          <a:prstGeom prst="flowChartTerminator">
            <a:avLst/>
          </a:prstGeom>
          <a:solidFill>
            <a:srgbClr val="F2FCF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31A46B75-E5AD-7F7D-A303-E313325E30E5}"/>
              </a:ext>
            </a:extLst>
          </p:cNvPr>
          <p:cNvSpPr txBox="1"/>
          <p:nvPr/>
        </p:nvSpPr>
        <p:spPr>
          <a:xfrm>
            <a:off x="3873669" y="1374055"/>
            <a:ext cx="2989132" cy="453842"/>
          </a:xfrm>
          <a:prstGeom prst="rect">
            <a:avLst/>
          </a:prstGeom>
          <a:noFill/>
        </p:spPr>
        <p:txBody>
          <a:bodyPr wrap="square" rtlCol="0">
            <a:spAutoFit/>
          </a:bodyPr>
          <a:lstStyle/>
          <a:p>
            <a:pPr>
              <a:lnSpc>
                <a:spcPct val="150000"/>
              </a:lnSpc>
            </a:pPr>
            <a:r>
              <a:rPr lang="es-ES" b="1">
                <a:solidFill>
                  <a:srgbClr val="31B94F"/>
                </a:solidFill>
                <a:latin typeface="Space Grotesk" pitchFamily="2" charset="77"/>
                <a:ea typeface="Aptos" panose="020B0004020202020204" pitchFamily="34" charset="0"/>
                <a:cs typeface="Space Grotesk" pitchFamily="2" charset="77"/>
              </a:rPr>
              <a:t>En proceso de prueba	</a:t>
            </a:r>
          </a:p>
        </p:txBody>
      </p:sp>
      <p:sp>
        <p:nvSpPr>
          <p:cNvPr id="11" name="Terminador 9">
            <a:extLst>
              <a:ext uri="{FF2B5EF4-FFF2-40B4-BE49-F238E27FC236}">
                <a16:creationId xmlns:a16="http://schemas.microsoft.com/office/drawing/2014/main" id="{BACC32B0-1262-E40D-6FF0-8E03A01DCAEF}"/>
              </a:ext>
            </a:extLst>
          </p:cNvPr>
          <p:cNvSpPr/>
          <p:nvPr/>
        </p:nvSpPr>
        <p:spPr>
          <a:xfrm>
            <a:off x="7371191" y="1289150"/>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CuadroTexto 18">
            <a:extLst>
              <a:ext uri="{FF2B5EF4-FFF2-40B4-BE49-F238E27FC236}">
                <a16:creationId xmlns:a16="http://schemas.microsoft.com/office/drawing/2014/main" id="{7705FC84-BFD7-73CA-0519-514EF8CEA55A}"/>
              </a:ext>
            </a:extLst>
          </p:cNvPr>
          <p:cNvSpPr txBox="1"/>
          <p:nvPr/>
        </p:nvSpPr>
        <p:spPr>
          <a:xfrm>
            <a:off x="7537180" y="1705646"/>
            <a:ext cx="3853322" cy="453842"/>
          </a:xfrm>
          <a:prstGeom prst="rect">
            <a:avLst/>
          </a:prstGeom>
          <a:noFill/>
        </p:spPr>
        <p:txBody>
          <a:bodyPr wrap="square" rtlCol="0">
            <a:spAutoFit/>
          </a:bodyPr>
          <a:lstStyle/>
          <a:p>
            <a:pPr>
              <a:lnSpc>
                <a:spcPct val="150000"/>
              </a:lnSpc>
            </a:pPr>
            <a:r>
              <a:rPr lang="es-ES" b="1" err="1">
                <a:latin typeface="Space Grotesk" pitchFamily="2" charset="77"/>
                <a:ea typeface="Aptos" panose="020B0004020202020204" pitchFamily="34" charset="0"/>
                <a:cs typeface="Space Grotesk" pitchFamily="2" charset="77"/>
              </a:rPr>
              <a:t>Deliverance</a:t>
            </a:r>
            <a:r>
              <a:rPr lang="es-ES" b="1">
                <a:latin typeface="Space Grotesk" pitchFamily="2" charset="77"/>
                <a:ea typeface="Aptos" panose="020B0004020202020204" pitchFamily="34" charset="0"/>
                <a:cs typeface="Space Grotesk" pitchFamily="2" charset="77"/>
              </a:rPr>
              <a:t> </a:t>
            </a:r>
            <a:r>
              <a:rPr lang="es-ES" b="1" err="1">
                <a:latin typeface="Space Grotesk" pitchFamily="2" charset="77"/>
                <a:ea typeface="Aptos" panose="020B0004020202020204" pitchFamily="34" charset="0"/>
                <a:cs typeface="Space Grotesk" pitchFamily="2" charset="77"/>
              </a:rPr>
              <a:t>Enterprises</a:t>
            </a:r>
            <a:r>
              <a:rPr lang="es-ES" b="1">
                <a:latin typeface="Space Grotesk" pitchFamily="2" charset="77"/>
                <a:ea typeface="Aptos" panose="020B0004020202020204" pitchFamily="34" charset="0"/>
                <a:cs typeface="Space Grotesk" pitchFamily="2" charset="77"/>
              </a:rPr>
              <a:t> S.L.</a:t>
            </a:r>
            <a:endParaRPr lang="es-ES_tradnl" b="1">
              <a:solidFill>
                <a:schemeClr val="bg1"/>
              </a:solidFill>
              <a:latin typeface="Space Grotesk" pitchFamily="2" charset="77"/>
              <a:cs typeface="Space Grotesk" pitchFamily="2" charset="77"/>
            </a:endParaRPr>
          </a:p>
        </p:txBody>
      </p:sp>
      <p:sp>
        <p:nvSpPr>
          <p:cNvPr id="20" name="CuadroTexto 19">
            <a:extLst>
              <a:ext uri="{FF2B5EF4-FFF2-40B4-BE49-F238E27FC236}">
                <a16:creationId xmlns:a16="http://schemas.microsoft.com/office/drawing/2014/main" id="{E8DA777C-8209-EB4C-BA7B-74394EC64564}"/>
              </a:ext>
            </a:extLst>
          </p:cNvPr>
          <p:cNvSpPr txBox="1"/>
          <p:nvPr/>
        </p:nvSpPr>
        <p:spPr>
          <a:xfrm>
            <a:off x="7537180" y="1244912"/>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Entidad / organización	</a:t>
            </a:r>
          </a:p>
        </p:txBody>
      </p:sp>
      <p:sp>
        <p:nvSpPr>
          <p:cNvPr id="21" name="Terminador 9">
            <a:extLst>
              <a:ext uri="{FF2B5EF4-FFF2-40B4-BE49-F238E27FC236}">
                <a16:creationId xmlns:a16="http://schemas.microsoft.com/office/drawing/2014/main" id="{8EA1FCBB-F383-8DAF-DA06-14CD923132C1}"/>
              </a:ext>
            </a:extLst>
          </p:cNvPr>
          <p:cNvSpPr/>
          <p:nvPr/>
        </p:nvSpPr>
        <p:spPr>
          <a:xfrm>
            <a:off x="7371190" y="3459908"/>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CuadroTexto 21">
            <a:extLst>
              <a:ext uri="{FF2B5EF4-FFF2-40B4-BE49-F238E27FC236}">
                <a16:creationId xmlns:a16="http://schemas.microsoft.com/office/drawing/2014/main" id="{DE6E24F1-3A14-E6E7-1E84-A58535D12252}"/>
              </a:ext>
            </a:extLst>
          </p:cNvPr>
          <p:cNvSpPr txBox="1"/>
          <p:nvPr/>
        </p:nvSpPr>
        <p:spPr>
          <a:xfrm>
            <a:off x="7537178" y="3869512"/>
            <a:ext cx="4393242" cy="453842"/>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Palacio de Congresos de València</a:t>
            </a:r>
            <a:endParaRPr lang="es-ES_tradnl" b="1">
              <a:solidFill>
                <a:schemeClr val="bg1"/>
              </a:solidFill>
              <a:latin typeface="Space Grotesk" pitchFamily="2" charset="77"/>
              <a:cs typeface="Space Grotesk" pitchFamily="2" charset="77"/>
            </a:endParaRPr>
          </a:p>
        </p:txBody>
      </p:sp>
      <p:sp>
        <p:nvSpPr>
          <p:cNvPr id="23" name="CuadroTexto 22">
            <a:extLst>
              <a:ext uri="{FF2B5EF4-FFF2-40B4-BE49-F238E27FC236}">
                <a16:creationId xmlns:a16="http://schemas.microsoft.com/office/drawing/2014/main" id="{ABEFE191-A22C-CF74-BD0D-1BDA4EB1F732}"/>
              </a:ext>
            </a:extLst>
          </p:cNvPr>
          <p:cNvSpPr txBox="1"/>
          <p:nvPr/>
        </p:nvSpPr>
        <p:spPr>
          <a:xfrm>
            <a:off x="7537179" y="3415670"/>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Recursos Urbanos 	</a:t>
            </a:r>
          </a:p>
        </p:txBody>
      </p:sp>
      <p:sp>
        <p:nvSpPr>
          <p:cNvPr id="24" name="Terminador 9">
            <a:extLst>
              <a:ext uri="{FF2B5EF4-FFF2-40B4-BE49-F238E27FC236}">
                <a16:creationId xmlns:a16="http://schemas.microsoft.com/office/drawing/2014/main" id="{423504AF-370B-8CC6-6AD0-82677C37F7E6}"/>
              </a:ext>
            </a:extLst>
          </p:cNvPr>
          <p:cNvSpPr/>
          <p:nvPr/>
        </p:nvSpPr>
        <p:spPr>
          <a:xfrm>
            <a:off x="7371191" y="2385309"/>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 name="CuadroTexto 24">
            <a:extLst>
              <a:ext uri="{FF2B5EF4-FFF2-40B4-BE49-F238E27FC236}">
                <a16:creationId xmlns:a16="http://schemas.microsoft.com/office/drawing/2014/main" id="{8F0CBCEF-BC9D-2B5B-499A-F8CAAFCE2DB5}"/>
              </a:ext>
            </a:extLst>
          </p:cNvPr>
          <p:cNvSpPr txBox="1"/>
          <p:nvPr/>
        </p:nvSpPr>
        <p:spPr>
          <a:xfrm>
            <a:off x="7537179" y="2801805"/>
            <a:ext cx="3853322" cy="453842"/>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6</a:t>
            </a:r>
            <a:r>
              <a:rPr lang="es-ES" b="1">
                <a:effectLst/>
                <a:latin typeface="Space Grotesk" pitchFamily="2" charset="77"/>
                <a:ea typeface="Aptos" panose="020B0004020202020204" pitchFamily="34" charset="0"/>
                <a:cs typeface="Space Grotesk" pitchFamily="2" charset="77"/>
              </a:rPr>
              <a:t> meses</a:t>
            </a:r>
            <a:endParaRPr lang="es-ES_tradnl" b="1">
              <a:solidFill>
                <a:schemeClr val="bg1"/>
              </a:solidFill>
              <a:latin typeface="Space Grotesk" pitchFamily="2" charset="77"/>
              <a:cs typeface="Space Grotesk" pitchFamily="2" charset="77"/>
            </a:endParaRPr>
          </a:p>
        </p:txBody>
      </p:sp>
      <p:sp>
        <p:nvSpPr>
          <p:cNvPr id="26" name="CuadroTexto 25">
            <a:extLst>
              <a:ext uri="{FF2B5EF4-FFF2-40B4-BE49-F238E27FC236}">
                <a16:creationId xmlns:a16="http://schemas.microsoft.com/office/drawing/2014/main" id="{D3AB0F8D-9B38-8F2A-EE46-9C3808CC2675}"/>
              </a:ext>
            </a:extLst>
          </p:cNvPr>
          <p:cNvSpPr txBox="1"/>
          <p:nvPr/>
        </p:nvSpPr>
        <p:spPr>
          <a:xfrm>
            <a:off x="7537180" y="2347963"/>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Duración de las pruebas	</a:t>
            </a:r>
          </a:p>
        </p:txBody>
      </p:sp>
      <p:sp>
        <p:nvSpPr>
          <p:cNvPr id="27" name="CuadroTexto 26">
            <a:extLst>
              <a:ext uri="{FF2B5EF4-FFF2-40B4-BE49-F238E27FC236}">
                <a16:creationId xmlns:a16="http://schemas.microsoft.com/office/drawing/2014/main" id="{69A8A352-3088-D801-F53B-DE2988B0981B}"/>
              </a:ext>
            </a:extLst>
          </p:cNvPr>
          <p:cNvSpPr txBox="1"/>
          <p:nvPr/>
        </p:nvSpPr>
        <p:spPr>
          <a:xfrm>
            <a:off x="8154666" y="5992906"/>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Beneficios económicos</a:t>
            </a:r>
            <a:endParaRPr lang="es-ES_tradnl" b="1">
              <a:latin typeface="Space Grotesk" pitchFamily="2" charset="77"/>
              <a:cs typeface="Space Grotesk" pitchFamily="2" charset="77"/>
            </a:endParaRPr>
          </a:p>
        </p:txBody>
      </p:sp>
      <p:sp>
        <p:nvSpPr>
          <p:cNvPr id="28" name="Terminador 9">
            <a:extLst>
              <a:ext uri="{FF2B5EF4-FFF2-40B4-BE49-F238E27FC236}">
                <a16:creationId xmlns:a16="http://schemas.microsoft.com/office/drawing/2014/main" id="{EF5D8977-973A-4CBF-3B1F-B00B20CD25BB}"/>
              </a:ext>
            </a:extLst>
          </p:cNvPr>
          <p:cNvSpPr/>
          <p:nvPr/>
        </p:nvSpPr>
        <p:spPr>
          <a:xfrm>
            <a:off x="7371190" y="4526483"/>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9" name="CuadroTexto 28">
            <a:extLst>
              <a:ext uri="{FF2B5EF4-FFF2-40B4-BE49-F238E27FC236}">
                <a16:creationId xmlns:a16="http://schemas.microsoft.com/office/drawing/2014/main" id="{81A78F42-EB6A-3EC2-3B7D-4F75BA3446CA}"/>
              </a:ext>
            </a:extLst>
          </p:cNvPr>
          <p:cNvSpPr txBox="1"/>
          <p:nvPr/>
        </p:nvSpPr>
        <p:spPr>
          <a:xfrm>
            <a:off x="7537179" y="4482245"/>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Retorno para la ciudad	</a:t>
            </a:r>
          </a:p>
        </p:txBody>
      </p:sp>
      <p:sp>
        <p:nvSpPr>
          <p:cNvPr id="30" name="Rectángulo 29">
            <a:extLst>
              <a:ext uri="{FF2B5EF4-FFF2-40B4-BE49-F238E27FC236}">
                <a16:creationId xmlns:a16="http://schemas.microsoft.com/office/drawing/2014/main" id="{617F7E6C-1AF3-F45D-72E9-1A2731C220DD}"/>
              </a:ext>
            </a:extLst>
          </p:cNvPr>
          <p:cNvSpPr/>
          <p:nvPr/>
        </p:nvSpPr>
        <p:spPr>
          <a:xfrm>
            <a:off x="7715359" y="5193320"/>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30">
            <a:extLst>
              <a:ext uri="{FF2B5EF4-FFF2-40B4-BE49-F238E27FC236}">
                <a16:creationId xmlns:a16="http://schemas.microsoft.com/office/drawing/2014/main" id="{43B55294-E187-9EBC-FB5F-0B74F1E477BC}"/>
              </a:ext>
            </a:extLst>
          </p:cNvPr>
          <p:cNvSpPr/>
          <p:nvPr/>
        </p:nvSpPr>
        <p:spPr>
          <a:xfrm>
            <a:off x="7715359" y="5645852"/>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ángulo 31">
            <a:extLst>
              <a:ext uri="{FF2B5EF4-FFF2-40B4-BE49-F238E27FC236}">
                <a16:creationId xmlns:a16="http://schemas.microsoft.com/office/drawing/2014/main" id="{A9866305-CF9B-B1C9-B5CD-1DE5C5297248}"/>
              </a:ext>
            </a:extLst>
          </p:cNvPr>
          <p:cNvSpPr/>
          <p:nvPr/>
        </p:nvSpPr>
        <p:spPr>
          <a:xfrm>
            <a:off x="7715359" y="6098618"/>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CuadroTexto 32">
            <a:extLst>
              <a:ext uri="{FF2B5EF4-FFF2-40B4-BE49-F238E27FC236}">
                <a16:creationId xmlns:a16="http://schemas.microsoft.com/office/drawing/2014/main" id="{CBF39F7E-EC32-1031-D285-824634639C8C}"/>
              </a:ext>
            </a:extLst>
          </p:cNvPr>
          <p:cNvSpPr txBox="1"/>
          <p:nvPr/>
        </p:nvSpPr>
        <p:spPr>
          <a:xfrm>
            <a:off x="8154666" y="5539064"/>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Comunicación mutua</a:t>
            </a:r>
          </a:p>
        </p:txBody>
      </p:sp>
      <p:sp>
        <p:nvSpPr>
          <p:cNvPr id="34" name="CuadroTexto 33">
            <a:extLst>
              <a:ext uri="{FF2B5EF4-FFF2-40B4-BE49-F238E27FC236}">
                <a16:creationId xmlns:a16="http://schemas.microsoft.com/office/drawing/2014/main" id="{728B9842-44E9-572E-DACB-2BD9D009D9AF}"/>
              </a:ext>
            </a:extLst>
          </p:cNvPr>
          <p:cNvSpPr txBox="1"/>
          <p:nvPr/>
        </p:nvSpPr>
        <p:spPr>
          <a:xfrm>
            <a:off x="8154666" y="5102322"/>
            <a:ext cx="2835808"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Conocimiento</a:t>
            </a:r>
          </a:p>
        </p:txBody>
      </p:sp>
      <p:pic>
        <p:nvPicPr>
          <p:cNvPr id="35" name="Gráfico 34" descr="Marca de verificación con relleno sólido">
            <a:extLst>
              <a:ext uri="{FF2B5EF4-FFF2-40B4-BE49-F238E27FC236}">
                <a16:creationId xmlns:a16="http://schemas.microsoft.com/office/drawing/2014/main" id="{533DDC22-B131-98BD-D85E-3467A413E4C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123298"/>
            <a:ext cx="484672" cy="484672"/>
          </a:xfrm>
          <a:prstGeom prst="rect">
            <a:avLst/>
          </a:prstGeom>
        </p:spPr>
      </p:pic>
      <p:pic>
        <p:nvPicPr>
          <p:cNvPr id="36" name="Gráfico 35" descr="Marca de verificación con relleno sólido">
            <a:extLst>
              <a:ext uri="{FF2B5EF4-FFF2-40B4-BE49-F238E27FC236}">
                <a16:creationId xmlns:a16="http://schemas.microsoft.com/office/drawing/2014/main" id="{E559FBF3-F7BB-2E0F-1A87-86612052943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557654"/>
            <a:ext cx="484672" cy="484672"/>
          </a:xfrm>
          <a:prstGeom prst="rect">
            <a:avLst/>
          </a:prstGeom>
        </p:spPr>
      </p:pic>
    </p:spTree>
    <p:extLst>
      <p:ext uri="{BB962C8B-B14F-4D97-AF65-F5344CB8AC3E}">
        <p14:creationId xmlns:p14="http://schemas.microsoft.com/office/powerpoint/2010/main" val="163432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A3874-89E3-37BF-9130-0F8C0025EF36}"/>
            </a:ext>
          </a:extLst>
        </p:cNvPr>
        <p:cNvGrpSpPr/>
        <p:nvPr/>
      </p:nvGrpSpPr>
      <p:grpSpPr>
        <a:xfrm>
          <a:off x="0" y="0"/>
          <a:ext cx="0" cy="0"/>
          <a:chOff x="0" y="0"/>
          <a:chExt cx="0" cy="0"/>
        </a:xfrm>
      </p:grpSpPr>
      <p:sp>
        <p:nvSpPr>
          <p:cNvPr id="8" name="Terminador 24">
            <a:extLst>
              <a:ext uri="{FF2B5EF4-FFF2-40B4-BE49-F238E27FC236}">
                <a16:creationId xmlns:a16="http://schemas.microsoft.com/office/drawing/2014/main" id="{30BDE6D8-0753-3430-84A6-2F64BEF668E7}"/>
              </a:ext>
            </a:extLst>
          </p:cNvPr>
          <p:cNvSpPr/>
          <p:nvPr/>
        </p:nvSpPr>
        <p:spPr>
          <a:xfrm>
            <a:off x="1941494" y="369461"/>
            <a:ext cx="1892508" cy="4822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2249"/>
                  <a:pt x="21600" y="10800"/>
                </a:cubicBezTo>
                <a:cubicBezTo>
                  <a:pt x="21600" y="19351"/>
                  <a:pt x="20044" y="21600"/>
                  <a:pt x="18125" y="21600"/>
                </a:cubicBezTo>
                <a:lnTo>
                  <a:pt x="3475" y="21600"/>
                </a:lnTo>
                <a:cubicBezTo>
                  <a:pt x="1556" y="21600"/>
                  <a:pt x="0" y="20214"/>
                  <a:pt x="0" y="10800"/>
                </a:cubicBezTo>
                <a:cubicBezTo>
                  <a:pt x="0" y="1386"/>
                  <a:pt x="1556" y="0"/>
                  <a:pt x="3475" y="0"/>
                </a:cubicBezTo>
                <a:close/>
              </a:path>
            </a:pathLst>
          </a:cu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4" name="Imagen 13">
            <a:extLst>
              <a:ext uri="{FF2B5EF4-FFF2-40B4-BE49-F238E27FC236}">
                <a16:creationId xmlns:a16="http://schemas.microsoft.com/office/drawing/2014/main" id="{BAE380A3-BC9C-23BC-2784-6510BC64E7F7}"/>
              </a:ext>
            </a:extLst>
          </p:cNvPr>
          <p:cNvPicPr>
            <a:picLocks noChangeAspect="1"/>
          </p:cNvPicPr>
          <p:nvPr/>
        </p:nvPicPr>
        <p:blipFill>
          <a:blip r:embed="rId3"/>
          <a:stretch>
            <a:fillRect/>
          </a:stretch>
        </p:blipFill>
        <p:spPr>
          <a:xfrm>
            <a:off x="393492" y="269688"/>
            <a:ext cx="1327837" cy="700132"/>
          </a:xfrm>
          <a:prstGeom prst="rect">
            <a:avLst/>
          </a:prstGeom>
        </p:spPr>
      </p:pic>
      <p:sp>
        <p:nvSpPr>
          <p:cNvPr id="3" name="CuadroTexto 2">
            <a:extLst>
              <a:ext uri="{FF2B5EF4-FFF2-40B4-BE49-F238E27FC236}">
                <a16:creationId xmlns:a16="http://schemas.microsoft.com/office/drawing/2014/main" id="{20BE3EDC-F54F-6C76-B83C-1AD61252941D}"/>
              </a:ext>
            </a:extLst>
          </p:cNvPr>
          <p:cNvSpPr txBox="1"/>
          <p:nvPr/>
        </p:nvSpPr>
        <p:spPr>
          <a:xfrm>
            <a:off x="2036577" y="325786"/>
            <a:ext cx="1892508" cy="46737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Proyectos</a:t>
            </a:r>
            <a:endParaRPr lang="es-ES_tradnl" b="1">
              <a:latin typeface="Space Grotesk" pitchFamily="2" charset="77"/>
              <a:cs typeface="Space Grotesk" pitchFamily="2" charset="77"/>
            </a:endParaRPr>
          </a:p>
        </p:txBody>
      </p:sp>
      <p:pic>
        <p:nvPicPr>
          <p:cNvPr id="6" name="Imagen 5">
            <a:extLst>
              <a:ext uri="{FF2B5EF4-FFF2-40B4-BE49-F238E27FC236}">
                <a16:creationId xmlns:a16="http://schemas.microsoft.com/office/drawing/2014/main" id="{08498CBC-61CB-E373-F6D5-813E9A2684A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1240406"/>
            <a:ext cx="6959144" cy="5206342"/>
          </a:xfrm>
          <a:prstGeom prst="rect">
            <a:avLst/>
          </a:prstGeom>
        </p:spPr>
      </p:pic>
      <p:sp>
        <p:nvSpPr>
          <p:cNvPr id="5" name="Rectángulo 4">
            <a:extLst>
              <a:ext uri="{FF2B5EF4-FFF2-40B4-BE49-F238E27FC236}">
                <a16:creationId xmlns:a16="http://schemas.microsoft.com/office/drawing/2014/main" id="{79349CE9-DCA1-0EB9-87F4-CD751EA8262C}"/>
              </a:ext>
            </a:extLst>
          </p:cNvPr>
          <p:cNvSpPr/>
          <p:nvPr/>
        </p:nvSpPr>
        <p:spPr>
          <a:xfrm>
            <a:off x="0" y="1240406"/>
            <a:ext cx="6959144" cy="5206342"/>
          </a:xfrm>
          <a:prstGeom prst="rect">
            <a:avLst/>
          </a:prstGeom>
          <a:solidFill>
            <a:srgbClr val="31B94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CuadroTexto 6">
            <a:extLst>
              <a:ext uri="{FF2B5EF4-FFF2-40B4-BE49-F238E27FC236}">
                <a16:creationId xmlns:a16="http://schemas.microsoft.com/office/drawing/2014/main" id="{5AC647BC-4537-DF6D-8454-E8D7B45885A1}"/>
              </a:ext>
            </a:extLst>
          </p:cNvPr>
          <p:cNvSpPr txBox="1"/>
          <p:nvPr/>
        </p:nvSpPr>
        <p:spPr>
          <a:xfrm>
            <a:off x="648929" y="4607842"/>
            <a:ext cx="6310215" cy="1700337"/>
          </a:xfrm>
          <a:prstGeom prst="rect">
            <a:avLst/>
          </a:prstGeom>
          <a:noFill/>
        </p:spPr>
        <p:txBody>
          <a:bodyPr wrap="square" rtlCol="0">
            <a:spAutoFit/>
          </a:bodyPr>
          <a:lstStyle/>
          <a:p>
            <a:pPr>
              <a:lnSpc>
                <a:spcPct val="150000"/>
              </a:lnSpc>
            </a:pPr>
            <a:r>
              <a:rPr lang="es-ES">
                <a:solidFill>
                  <a:schemeClr val="bg1"/>
                </a:solidFill>
                <a:latin typeface="Space Grotesk" pitchFamily="2" charset="0"/>
                <a:cs typeface="Space Grotesk" pitchFamily="2" charset="0"/>
              </a:rPr>
              <a:t>Experimento </a:t>
            </a:r>
            <a:r>
              <a:rPr lang="es-ES">
                <a:solidFill>
                  <a:schemeClr val="bg1"/>
                </a:solidFill>
                <a:latin typeface="Space Grotesk" pitchFamily="2" charset="0"/>
              </a:rPr>
              <a:t>con proyecto europeo </a:t>
            </a:r>
            <a:r>
              <a:rPr lang="es-ES" err="1">
                <a:solidFill>
                  <a:schemeClr val="bg1"/>
                </a:solidFill>
                <a:latin typeface="Space Grotesk" pitchFamily="2" charset="0"/>
              </a:rPr>
              <a:t>Zentropy</a:t>
            </a:r>
            <a:r>
              <a:rPr lang="es-ES">
                <a:solidFill>
                  <a:schemeClr val="bg1"/>
                </a:solidFill>
                <a:latin typeface="Space Grotesk" pitchFamily="2" charset="0"/>
              </a:rPr>
              <a:t> </a:t>
            </a:r>
            <a:r>
              <a:rPr lang="es-ES">
                <a:solidFill>
                  <a:schemeClr val="bg1"/>
                </a:solidFill>
                <a:latin typeface="Space Grotesk" pitchFamily="2" charset="0"/>
                <a:cs typeface="Space Grotesk" pitchFamily="2" charset="0"/>
              </a:rPr>
              <a:t>MICE: Nuevo concepto sostenible de turismo de congresos bajo un enfoque de entropía urbana. Calculadora de entropía: energía, materia y conocimiento.</a:t>
            </a:r>
            <a:endParaRPr lang="es-ES_tradnl" b="1">
              <a:solidFill>
                <a:schemeClr val="bg1"/>
              </a:solidFill>
              <a:latin typeface="Space Grotesk" pitchFamily="2" charset="0"/>
              <a:cs typeface="Space Grotesk" pitchFamily="2" charset="0"/>
            </a:endParaRPr>
          </a:p>
        </p:txBody>
      </p:sp>
      <p:sp>
        <p:nvSpPr>
          <p:cNvPr id="2" name="Terminador 9">
            <a:extLst>
              <a:ext uri="{FF2B5EF4-FFF2-40B4-BE49-F238E27FC236}">
                <a16:creationId xmlns:a16="http://schemas.microsoft.com/office/drawing/2014/main" id="{5DFEF453-53E0-9F04-8C89-619D04C4575C}"/>
              </a:ext>
            </a:extLst>
          </p:cNvPr>
          <p:cNvSpPr/>
          <p:nvPr/>
        </p:nvSpPr>
        <p:spPr>
          <a:xfrm>
            <a:off x="3590488" y="1385498"/>
            <a:ext cx="3272313" cy="549744"/>
          </a:xfrm>
          <a:prstGeom prst="flowChartTerminator">
            <a:avLst/>
          </a:prstGeom>
          <a:solidFill>
            <a:srgbClr val="F2FCF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CuadroTexto 3">
            <a:extLst>
              <a:ext uri="{FF2B5EF4-FFF2-40B4-BE49-F238E27FC236}">
                <a16:creationId xmlns:a16="http://schemas.microsoft.com/office/drawing/2014/main" id="{9797033D-E6F8-30AB-E294-3AB67BEF8AE4}"/>
              </a:ext>
            </a:extLst>
          </p:cNvPr>
          <p:cNvSpPr txBox="1"/>
          <p:nvPr/>
        </p:nvSpPr>
        <p:spPr>
          <a:xfrm>
            <a:off x="3873669" y="1374055"/>
            <a:ext cx="2989132" cy="453842"/>
          </a:xfrm>
          <a:prstGeom prst="rect">
            <a:avLst/>
          </a:prstGeom>
          <a:noFill/>
        </p:spPr>
        <p:txBody>
          <a:bodyPr wrap="square" rtlCol="0">
            <a:spAutoFit/>
          </a:bodyPr>
          <a:lstStyle/>
          <a:p>
            <a:pPr>
              <a:lnSpc>
                <a:spcPct val="150000"/>
              </a:lnSpc>
            </a:pPr>
            <a:r>
              <a:rPr lang="es-ES" b="1">
                <a:solidFill>
                  <a:srgbClr val="31B94F"/>
                </a:solidFill>
                <a:latin typeface="Space Grotesk" pitchFamily="2" charset="77"/>
                <a:ea typeface="Aptos" panose="020B0004020202020204" pitchFamily="34" charset="0"/>
                <a:cs typeface="Space Grotesk" pitchFamily="2" charset="77"/>
              </a:rPr>
              <a:t>En proceso de prueba	</a:t>
            </a:r>
          </a:p>
        </p:txBody>
      </p:sp>
      <p:sp>
        <p:nvSpPr>
          <p:cNvPr id="9" name="Terminador 9">
            <a:extLst>
              <a:ext uri="{FF2B5EF4-FFF2-40B4-BE49-F238E27FC236}">
                <a16:creationId xmlns:a16="http://schemas.microsoft.com/office/drawing/2014/main" id="{554A42FE-C9A9-554C-4F2C-A918267F462D}"/>
              </a:ext>
            </a:extLst>
          </p:cNvPr>
          <p:cNvSpPr/>
          <p:nvPr/>
        </p:nvSpPr>
        <p:spPr>
          <a:xfrm>
            <a:off x="7371191" y="455490"/>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0ED1D117-98F4-75E2-2414-491E3A24A56E}"/>
              </a:ext>
            </a:extLst>
          </p:cNvPr>
          <p:cNvSpPr txBox="1"/>
          <p:nvPr/>
        </p:nvSpPr>
        <p:spPr>
          <a:xfrm>
            <a:off x="7537179" y="871986"/>
            <a:ext cx="4227251"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Universidad Politécnica de València</a:t>
            </a:r>
            <a:endParaRPr lang="es-ES_tradnl" b="1">
              <a:solidFill>
                <a:schemeClr val="bg1"/>
              </a:solidFill>
              <a:latin typeface="Space Grotesk" pitchFamily="2" charset="77"/>
              <a:cs typeface="Space Grotesk" pitchFamily="2" charset="77"/>
            </a:endParaRPr>
          </a:p>
        </p:txBody>
      </p:sp>
      <p:sp>
        <p:nvSpPr>
          <p:cNvPr id="11" name="CuadroTexto 10">
            <a:extLst>
              <a:ext uri="{FF2B5EF4-FFF2-40B4-BE49-F238E27FC236}">
                <a16:creationId xmlns:a16="http://schemas.microsoft.com/office/drawing/2014/main" id="{A2FDBC5E-243A-F257-45A8-4B0AC16850B9}"/>
              </a:ext>
            </a:extLst>
          </p:cNvPr>
          <p:cNvSpPr txBox="1"/>
          <p:nvPr/>
        </p:nvSpPr>
        <p:spPr>
          <a:xfrm>
            <a:off x="7537180" y="411252"/>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Entidad / organización	</a:t>
            </a:r>
          </a:p>
        </p:txBody>
      </p:sp>
      <p:sp>
        <p:nvSpPr>
          <p:cNvPr id="19" name="Terminador 9">
            <a:extLst>
              <a:ext uri="{FF2B5EF4-FFF2-40B4-BE49-F238E27FC236}">
                <a16:creationId xmlns:a16="http://schemas.microsoft.com/office/drawing/2014/main" id="{A9E5FC26-1FD9-5035-55FA-40C0F98B0948}"/>
              </a:ext>
            </a:extLst>
          </p:cNvPr>
          <p:cNvSpPr/>
          <p:nvPr/>
        </p:nvSpPr>
        <p:spPr>
          <a:xfrm>
            <a:off x="7371190" y="2626248"/>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CuadroTexto 19">
            <a:extLst>
              <a:ext uri="{FF2B5EF4-FFF2-40B4-BE49-F238E27FC236}">
                <a16:creationId xmlns:a16="http://schemas.microsoft.com/office/drawing/2014/main" id="{934CBE3F-1EF3-3542-D740-BFBD4B759A1C}"/>
              </a:ext>
            </a:extLst>
          </p:cNvPr>
          <p:cNvSpPr txBox="1"/>
          <p:nvPr/>
        </p:nvSpPr>
        <p:spPr>
          <a:xfrm>
            <a:off x="7537178" y="3035852"/>
            <a:ext cx="4393242" cy="1284839"/>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Palacio de Congresos de València: dos congresos anuales de más de 500 personas</a:t>
            </a:r>
            <a:endParaRPr lang="es-ES_tradnl" b="1">
              <a:solidFill>
                <a:schemeClr val="bg1"/>
              </a:solidFill>
              <a:latin typeface="Space Grotesk" pitchFamily="2" charset="77"/>
              <a:cs typeface="Space Grotesk" pitchFamily="2" charset="77"/>
            </a:endParaRPr>
          </a:p>
        </p:txBody>
      </p:sp>
      <p:sp>
        <p:nvSpPr>
          <p:cNvPr id="21" name="CuadroTexto 20">
            <a:extLst>
              <a:ext uri="{FF2B5EF4-FFF2-40B4-BE49-F238E27FC236}">
                <a16:creationId xmlns:a16="http://schemas.microsoft.com/office/drawing/2014/main" id="{05878A44-4AED-75B0-93A4-30E07A3C6D95}"/>
              </a:ext>
            </a:extLst>
          </p:cNvPr>
          <p:cNvSpPr txBox="1"/>
          <p:nvPr/>
        </p:nvSpPr>
        <p:spPr>
          <a:xfrm>
            <a:off x="7537179" y="2582010"/>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Recursos Urbanos 	</a:t>
            </a:r>
          </a:p>
        </p:txBody>
      </p:sp>
      <p:sp>
        <p:nvSpPr>
          <p:cNvPr id="22" name="Terminador 9">
            <a:extLst>
              <a:ext uri="{FF2B5EF4-FFF2-40B4-BE49-F238E27FC236}">
                <a16:creationId xmlns:a16="http://schemas.microsoft.com/office/drawing/2014/main" id="{75432613-46A9-CB42-37CC-750E1EF692F1}"/>
              </a:ext>
            </a:extLst>
          </p:cNvPr>
          <p:cNvSpPr/>
          <p:nvPr/>
        </p:nvSpPr>
        <p:spPr>
          <a:xfrm>
            <a:off x="7371191" y="1551649"/>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CuadroTexto 22">
            <a:extLst>
              <a:ext uri="{FF2B5EF4-FFF2-40B4-BE49-F238E27FC236}">
                <a16:creationId xmlns:a16="http://schemas.microsoft.com/office/drawing/2014/main" id="{28D92224-A9A4-668E-95F5-280F2FFD097A}"/>
              </a:ext>
            </a:extLst>
          </p:cNvPr>
          <p:cNvSpPr txBox="1"/>
          <p:nvPr/>
        </p:nvSpPr>
        <p:spPr>
          <a:xfrm>
            <a:off x="7537179" y="1968145"/>
            <a:ext cx="3853322"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3 años</a:t>
            </a:r>
            <a:endParaRPr lang="es-ES_tradnl" b="1">
              <a:solidFill>
                <a:schemeClr val="bg1"/>
              </a:solidFill>
              <a:latin typeface="Space Grotesk" pitchFamily="2" charset="77"/>
              <a:cs typeface="Space Grotesk" pitchFamily="2" charset="77"/>
            </a:endParaRPr>
          </a:p>
        </p:txBody>
      </p:sp>
      <p:sp>
        <p:nvSpPr>
          <p:cNvPr id="24" name="CuadroTexto 23">
            <a:extLst>
              <a:ext uri="{FF2B5EF4-FFF2-40B4-BE49-F238E27FC236}">
                <a16:creationId xmlns:a16="http://schemas.microsoft.com/office/drawing/2014/main" id="{2372417C-724C-B5DC-5462-DBD0ACAA6D0C}"/>
              </a:ext>
            </a:extLst>
          </p:cNvPr>
          <p:cNvSpPr txBox="1"/>
          <p:nvPr/>
        </p:nvSpPr>
        <p:spPr>
          <a:xfrm>
            <a:off x="7537180" y="1514303"/>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Duración de las pruebas	</a:t>
            </a:r>
          </a:p>
        </p:txBody>
      </p:sp>
      <p:sp>
        <p:nvSpPr>
          <p:cNvPr id="25" name="CuadroTexto 24">
            <a:extLst>
              <a:ext uri="{FF2B5EF4-FFF2-40B4-BE49-F238E27FC236}">
                <a16:creationId xmlns:a16="http://schemas.microsoft.com/office/drawing/2014/main" id="{B412B451-3627-69FC-9D38-49098037AF39}"/>
              </a:ext>
            </a:extLst>
          </p:cNvPr>
          <p:cNvSpPr txBox="1"/>
          <p:nvPr/>
        </p:nvSpPr>
        <p:spPr>
          <a:xfrm>
            <a:off x="8154666" y="5992906"/>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Beneficios económicos</a:t>
            </a:r>
            <a:endParaRPr lang="es-ES_tradnl" b="1">
              <a:latin typeface="Space Grotesk" pitchFamily="2" charset="77"/>
              <a:cs typeface="Space Grotesk" pitchFamily="2" charset="77"/>
            </a:endParaRPr>
          </a:p>
        </p:txBody>
      </p:sp>
      <p:sp>
        <p:nvSpPr>
          <p:cNvPr id="26" name="Terminador 9">
            <a:extLst>
              <a:ext uri="{FF2B5EF4-FFF2-40B4-BE49-F238E27FC236}">
                <a16:creationId xmlns:a16="http://schemas.microsoft.com/office/drawing/2014/main" id="{F9422676-7781-CE98-0006-735ED8AD0C61}"/>
              </a:ext>
            </a:extLst>
          </p:cNvPr>
          <p:cNvSpPr/>
          <p:nvPr/>
        </p:nvSpPr>
        <p:spPr>
          <a:xfrm>
            <a:off x="7371190" y="4526483"/>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7" name="CuadroTexto 26">
            <a:extLst>
              <a:ext uri="{FF2B5EF4-FFF2-40B4-BE49-F238E27FC236}">
                <a16:creationId xmlns:a16="http://schemas.microsoft.com/office/drawing/2014/main" id="{B9B9748A-5827-C70F-3CC3-69F23ABD3D32}"/>
              </a:ext>
            </a:extLst>
          </p:cNvPr>
          <p:cNvSpPr txBox="1"/>
          <p:nvPr/>
        </p:nvSpPr>
        <p:spPr>
          <a:xfrm>
            <a:off x="7537179" y="4482245"/>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Retorno para la ciudad	</a:t>
            </a:r>
          </a:p>
        </p:txBody>
      </p:sp>
      <p:sp>
        <p:nvSpPr>
          <p:cNvPr id="28" name="Rectángulo 27">
            <a:extLst>
              <a:ext uri="{FF2B5EF4-FFF2-40B4-BE49-F238E27FC236}">
                <a16:creationId xmlns:a16="http://schemas.microsoft.com/office/drawing/2014/main" id="{61F3EB85-DE27-0C95-7926-A82EF7D7B46F}"/>
              </a:ext>
            </a:extLst>
          </p:cNvPr>
          <p:cNvSpPr/>
          <p:nvPr/>
        </p:nvSpPr>
        <p:spPr>
          <a:xfrm>
            <a:off x="7715359" y="5193320"/>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F0C8F8A6-C90B-7A07-9F63-7F05EAF635D1}"/>
              </a:ext>
            </a:extLst>
          </p:cNvPr>
          <p:cNvSpPr/>
          <p:nvPr/>
        </p:nvSpPr>
        <p:spPr>
          <a:xfrm>
            <a:off x="7715359" y="5645852"/>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a:extLst>
              <a:ext uri="{FF2B5EF4-FFF2-40B4-BE49-F238E27FC236}">
                <a16:creationId xmlns:a16="http://schemas.microsoft.com/office/drawing/2014/main" id="{267C4972-5E5C-D1E3-81AC-E37D6B9DBF81}"/>
              </a:ext>
            </a:extLst>
          </p:cNvPr>
          <p:cNvSpPr/>
          <p:nvPr/>
        </p:nvSpPr>
        <p:spPr>
          <a:xfrm>
            <a:off x="7715359" y="6098618"/>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CuadroTexto 30">
            <a:extLst>
              <a:ext uri="{FF2B5EF4-FFF2-40B4-BE49-F238E27FC236}">
                <a16:creationId xmlns:a16="http://schemas.microsoft.com/office/drawing/2014/main" id="{29D15CAD-DFF5-B6C4-7B7C-B0A1B080C228}"/>
              </a:ext>
            </a:extLst>
          </p:cNvPr>
          <p:cNvSpPr txBox="1"/>
          <p:nvPr/>
        </p:nvSpPr>
        <p:spPr>
          <a:xfrm>
            <a:off x="8154666" y="5539064"/>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Comunicación mutua</a:t>
            </a:r>
          </a:p>
        </p:txBody>
      </p:sp>
      <p:sp>
        <p:nvSpPr>
          <p:cNvPr id="32" name="CuadroTexto 31">
            <a:extLst>
              <a:ext uri="{FF2B5EF4-FFF2-40B4-BE49-F238E27FC236}">
                <a16:creationId xmlns:a16="http://schemas.microsoft.com/office/drawing/2014/main" id="{4A2AECD7-2F89-3BBC-C140-48B033CDAA5D}"/>
              </a:ext>
            </a:extLst>
          </p:cNvPr>
          <p:cNvSpPr txBox="1"/>
          <p:nvPr/>
        </p:nvSpPr>
        <p:spPr>
          <a:xfrm>
            <a:off x="8154666" y="5102322"/>
            <a:ext cx="2835808"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Conocimiento</a:t>
            </a:r>
          </a:p>
        </p:txBody>
      </p:sp>
      <p:pic>
        <p:nvPicPr>
          <p:cNvPr id="33" name="Gráfico 32" descr="Marca de verificación con relleno sólido">
            <a:extLst>
              <a:ext uri="{FF2B5EF4-FFF2-40B4-BE49-F238E27FC236}">
                <a16:creationId xmlns:a16="http://schemas.microsoft.com/office/drawing/2014/main" id="{73B14FD1-7385-3FE8-78A9-71A32A3A120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123298"/>
            <a:ext cx="484672" cy="484672"/>
          </a:xfrm>
          <a:prstGeom prst="rect">
            <a:avLst/>
          </a:prstGeom>
        </p:spPr>
      </p:pic>
      <p:pic>
        <p:nvPicPr>
          <p:cNvPr id="34" name="Gráfico 33" descr="Marca de verificación con relleno sólido">
            <a:extLst>
              <a:ext uri="{FF2B5EF4-FFF2-40B4-BE49-F238E27FC236}">
                <a16:creationId xmlns:a16="http://schemas.microsoft.com/office/drawing/2014/main" id="{DDFF188F-347E-6074-F8DB-3087E7B986F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557654"/>
            <a:ext cx="484672" cy="484672"/>
          </a:xfrm>
          <a:prstGeom prst="rect">
            <a:avLst/>
          </a:prstGeom>
        </p:spPr>
      </p:pic>
    </p:spTree>
    <p:extLst>
      <p:ext uri="{BB962C8B-B14F-4D97-AF65-F5344CB8AC3E}">
        <p14:creationId xmlns:p14="http://schemas.microsoft.com/office/powerpoint/2010/main" val="2018123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1F1D5-62D7-19E5-CD6B-959B1EF30778}"/>
            </a:ext>
          </a:extLst>
        </p:cNvPr>
        <p:cNvGrpSpPr/>
        <p:nvPr/>
      </p:nvGrpSpPr>
      <p:grpSpPr>
        <a:xfrm>
          <a:off x="0" y="0"/>
          <a:ext cx="0" cy="0"/>
          <a:chOff x="0" y="0"/>
          <a:chExt cx="0" cy="0"/>
        </a:xfrm>
      </p:grpSpPr>
      <p:pic>
        <p:nvPicPr>
          <p:cNvPr id="13" name="Imagen 12">
            <a:extLst>
              <a:ext uri="{FF2B5EF4-FFF2-40B4-BE49-F238E27FC236}">
                <a16:creationId xmlns:a16="http://schemas.microsoft.com/office/drawing/2014/main" id="{D918BF88-8045-374A-C04C-9ABA9CD51F8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32" y="1242429"/>
            <a:ext cx="6959145" cy="5205594"/>
          </a:xfrm>
          <a:prstGeom prst="rect">
            <a:avLst/>
          </a:prstGeom>
        </p:spPr>
      </p:pic>
      <p:sp>
        <p:nvSpPr>
          <p:cNvPr id="8" name="Terminador 24">
            <a:extLst>
              <a:ext uri="{FF2B5EF4-FFF2-40B4-BE49-F238E27FC236}">
                <a16:creationId xmlns:a16="http://schemas.microsoft.com/office/drawing/2014/main" id="{51FB7527-8442-06CE-5730-FA6D9673942E}"/>
              </a:ext>
            </a:extLst>
          </p:cNvPr>
          <p:cNvSpPr/>
          <p:nvPr/>
        </p:nvSpPr>
        <p:spPr>
          <a:xfrm>
            <a:off x="1941494" y="369461"/>
            <a:ext cx="1892508" cy="4822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2249"/>
                  <a:pt x="21600" y="10800"/>
                </a:cubicBezTo>
                <a:cubicBezTo>
                  <a:pt x="21600" y="19351"/>
                  <a:pt x="20044" y="21600"/>
                  <a:pt x="18125" y="21600"/>
                </a:cubicBezTo>
                <a:lnTo>
                  <a:pt x="3475" y="21600"/>
                </a:lnTo>
                <a:cubicBezTo>
                  <a:pt x="1556" y="21600"/>
                  <a:pt x="0" y="20214"/>
                  <a:pt x="0" y="10800"/>
                </a:cubicBezTo>
                <a:cubicBezTo>
                  <a:pt x="0" y="1386"/>
                  <a:pt x="1556" y="0"/>
                  <a:pt x="3475" y="0"/>
                </a:cubicBezTo>
                <a:close/>
              </a:path>
            </a:pathLst>
          </a:cu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4" name="Imagen 13">
            <a:extLst>
              <a:ext uri="{FF2B5EF4-FFF2-40B4-BE49-F238E27FC236}">
                <a16:creationId xmlns:a16="http://schemas.microsoft.com/office/drawing/2014/main" id="{9FBD8A91-99D6-9D5D-0748-D1B4B0A2FDE6}"/>
              </a:ext>
            </a:extLst>
          </p:cNvPr>
          <p:cNvPicPr>
            <a:picLocks noChangeAspect="1"/>
          </p:cNvPicPr>
          <p:nvPr/>
        </p:nvPicPr>
        <p:blipFill>
          <a:blip r:embed="rId4"/>
          <a:stretch>
            <a:fillRect/>
          </a:stretch>
        </p:blipFill>
        <p:spPr>
          <a:xfrm>
            <a:off x="393492" y="269688"/>
            <a:ext cx="1327837" cy="700132"/>
          </a:xfrm>
          <a:prstGeom prst="rect">
            <a:avLst/>
          </a:prstGeom>
        </p:spPr>
      </p:pic>
      <p:sp>
        <p:nvSpPr>
          <p:cNvPr id="3" name="CuadroTexto 2">
            <a:extLst>
              <a:ext uri="{FF2B5EF4-FFF2-40B4-BE49-F238E27FC236}">
                <a16:creationId xmlns:a16="http://schemas.microsoft.com/office/drawing/2014/main" id="{5932094F-D600-3E4C-C41A-8FA6F7F7CDA8}"/>
              </a:ext>
            </a:extLst>
          </p:cNvPr>
          <p:cNvSpPr txBox="1"/>
          <p:nvPr/>
        </p:nvSpPr>
        <p:spPr>
          <a:xfrm>
            <a:off x="2036577" y="325786"/>
            <a:ext cx="1892508" cy="46737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Proyectos</a:t>
            </a:r>
            <a:endParaRPr lang="es-ES_tradnl" b="1">
              <a:latin typeface="Space Grotesk" pitchFamily="2" charset="77"/>
              <a:cs typeface="Space Grotesk" pitchFamily="2" charset="77"/>
            </a:endParaRPr>
          </a:p>
        </p:txBody>
      </p:sp>
      <p:sp>
        <p:nvSpPr>
          <p:cNvPr id="5" name="Rectángulo 4">
            <a:extLst>
              <a:ext uri="{FF2B5EF4-FFF2-40B4-BE49-F238E27FC236}">
                <a16:creationId xmlns:a16="http://schemas.microsoft.com/office/drawing/2014/main" id="{C4232A73-05AD-3B78-F5EF-99CBA00FC6DD}"/>
              </a:ext>
            </a:extLst>
          </p:cNvPr>
          <p:cNvSpPr/>
          <p:nvPr/>
        </p:nvSpPr>
        <p:spPr>
          <a:xfrm>
            <a:off x="-1130" y="1242429"/>
            <a:ext cx="6959144" cy="5206342"/>
          </a:xfrm>
          <a:prstGeom prst="rect">
            <a:avLst/>
          </a:prstGeom>
          <a:solidFill>
            <a:srgbClr val="31B94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CuadroTexto 6">
            <a:extLst>
              <a:ext uri="{FF2B5EF4-FFF2-40B4-BE49-F238E27FC236}">
                <a16:creationId xmlns:a16="http://schemas.microsoft.com/office/drawing/2014/main" id="{9EB3DFE6-9295-230C-0CF5-F766C37D4A8F}"/>
              </a:ext>
            </a:extLst>
          </p:cNvPr>
          <p:cNvSpPr txBox="1"/>
          <p:nvPr/>
        </p:nvSpPr>
        <p:spPr>
          <a:xfrm>
            <a:off x="686122" y="4223087"/>
            <a:ext cx="6310215" cy="2115836"/>
          </a:xfrm>
          <a:prstGeom prst="rect">
            <a:avLst/>
          </a:prstGeom>
          <a:noFill/>
        </p:spPr>
        <p:txBody>
          <a:bodyPr wrap="square" rtlCol="0">
            <a:spAutoFit/>
          </a:bodyPr>
          <a:lstStyle/>
          <a:p>
            <a:pPr>
              <a:lnSpc>
                <a:spcPct val="150000"/>
              </a:lnSpc>
            </a:pPr>
            <a:r>
              <a:rPr lang="es-ES">
                <a:solidFill>
                  <a:schemeClr val="bg1"/>
                </a:solidFill>
                <a:latin typeface="Space Grotesk" pitchFamily="2" charset="0"/>
                <a:cs typeface="Space Grotesk" pitchFamily="2" charset="0"/>
              </a:rPr>
              <a:t>Experimento </a:t>
            </a:r>
            <a:r>
              <a:rPr lang="es-ES">
                <a:solidFill>
                  <a:schemeClr val="bg1"/>
                </a:solidFill>
                <a:latin typeface="Space Grotesk" pitchFamily="2" charset="0"/>
              </a:rPr>
              <a:t>con e-place </a:t>
            </a:r>
            <a:r>
              <a:rPr lang="es-ES" err="1">
                <a:solidFill>
                  <a:schemeClr val="bg1"/>
                </a:solidFill>
                <a:latin typeface="Space Grotesk" pitchFamily="2" charset="0"/>
              </a:rPr>
              <a:t>heritage</a:t>
            </a:r>
            <a:r>
              <a:rPr lang="es-ES">
                <a:solidFill>
                  <a:schemeClr val="bg1"/>
                </a:solidFill>
                <a:latin typeface="Space Grotesk" pitchFamily="2" charset="0"/>
                <a:cs typeface="Space Grotesk" pitchFamily="2" charset="0"/>
              </a:rPr>
              <a:t>: desarrollo de servicios sobre el patrimonio histórico que incluyen la digitalización para la generación de gemelos digitales, tokens digitales dedicados al turismo y un software de gestión de patrimonio.</a:t>
            </a:r>
            <a:endParaRPr lang="es-ES_tradnl" b="1">
              <a:solidFill>
                <a:schemeClr val="bg1"/>
              </a:solidFill>
              <a:latin typeface="Space Grotesk" pitchFamily="2" charset="0"/>
              <a:cs typeface="Space Grotesk" pitchFamily="2" charset="0"/>
            </a:endParaRPr>
          </a:p>
        </p:txBody>
      </p:sp>
      <p:sp>
        <p:nvSpPr>
          <p:cNvPr id="2" name="Terminador 9">
            <a:extLst>
              <a:ext uri="{FF2B5EF4-FFF2-40B4-BE49-F238E27FC236}">
                <a16:creationId xmlns:a16="http://schemas.microsoft.com/office/drawing/2014/main" id="{84E039DB-5AA1-98DF-918C-D5813E48AC24}"/>
              </a:ext>
            </a:extLst>
          </p:cNvPr>
          <p:cNvSpPr/>
          <p:nvPr/>
        </p:nvSpPr>
        <p:spPr>
          <a:xfrm>
            <a:off x="3590488" y="1385498"/>
            <a:ext cx="3272313" cy="549744"/>
          </a:xfrm>
          <a:prstGeom prst="flowChartTerminator">
            <a:avLst/>
          </a:prstGeom>
          <a:solidFill>
            <a:srgbClr val="F2FCF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CuadroTexto 3">
            <a:extLst>
              <a:ext uri="{FF2B5EF4-FFF2-40B4-BE49-F238E27FC236}">
                <a16:creationId xmlns:a16="http://schemas.microsoft.com/office/drawing/2014/main" id="{D5B12B94-94AA-CB1B-EFB2-214108BC0620}"/>
              </a:ext>
            </a:extLst>
          </p:cNvPr>
          <p:cNvSpPr txBox="1"/>
          <p:nvPr/>
        </p:nvSpPr>
        <p:spPr>
          <a:xfrm>
            <a:off x="3873669" y="1374055"/>
            <a:ext cx="2989132" cy="453842"/>
          </a:xfrm>
          <a:prstGeom prst="rect">
            <a:avLst/>
          </a:prstGeom>
          <a:noFill/>
        </p:spPr>
        <p:txBody>
          <a:bodyPr wrap="square" rtlCol="0">
            <a:spAutoFit/>
          </a:bodyPr>
          <a:lstStyle/>
          <a:p>
            <a:pPr>
              <a:lnSpc>
                <a:spcPct val="150000"/>
              </a:lnSpc>
            </a:pPr>
            <a:r>
              <a:rPr lang="es-ES" b="1">
                <a:solidFill>
                  <a:srgbClr val="31B94F"/>
                </a:solidFill>
                <a:latin typeface="Space Grotesk" pitchFamily="2" charset="77"/>
                <a:ea typeface="Aptos" panose="020B0004020202020204" pitchFamily="34" charset="0"/>
                <a:cs typeface="Space Grotesk" pitchFamily="2" charset="77"/>
              </a:rPr>
              <a:t>En proceso de prueba	</a:t>
            </a:r>
          </a:p>
        </p:txBody>
      </p:sp>
      <p:sp>
        <p:nvSpPr>
          <p:cNvPr id="9" name="Terminador 9">
            <a:extLst>
              <a:ext uri="{FF2B5EF4-FFF2-40B4-BE49-F238E27FC236}">
                <a16:creationId xmlns:a16="http://schemas.microsoft.com/office/drawing/2014/main" id="{57F30CBA-4CD2-F59C-F9AA-644E54D402B5}"/>
              </a:ext>
            </a:extLst>
          </p:cNvPr>
          <p:cNvSpPr/>
          <p:nvPr/>
        </p:nvSpPr>
        <p:spPr>
          <a:xfrm>
            <a:off x="7371191" y="825933"/>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001A191F-760C-A351-323D-EB4C7AE88FE4}"/>
              </a:ext>
            </a:extLst>
          </p:cNvPr>
          <p:cNvSpPr txBox="1"/>
          <p:nvPr/>
        </p:nvSpPr>
        <p:spPr>
          <a:xfrm>
            <a:off x="7537179" y="1242429"/>
            <a:ext cx="4227251" cy="453842"/>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BAUKUNST</a:t>
            </a:r>
            <a:endParaRPr lang="es-ES_tradnl" b="1">
              <a:solidFill>
                <a:schemeClr val="bg1"/>
              </a:solidFill>
              <a:latin typeface="Space Grotesk" pitchFamily="2" charset="77"/>
              <a:cs typeface="Space Grotesk" pitchFamily="2" charset="77"/>
            </a:endParaRPr>
          </a:p>
        </p:txBody>
      </p:sp>
      <p:sp>
        <p:nvSpPr>
          <p:cNvPr id="11" name="CuadroTexto 10">
            <a:extLst>
              <a:ext uri="{FF2B5EF4-FFF2-40B4-BE49-F238E27FC236}">
                <a16:creationId xmlns:a16="http://schemas.microsoft.com/office/drawing/2014/main" id="{6A277A1A-1C56-E81F-2F0E-31EF2D3B5899}"/>
              </a:ext>
            </a:extLst>
          </p:cNvPr>
          <p:cNvSpPr txBox="1"/>
          <p:nvPr/>
        </p:nvSpPr>
        <p:spPr>
          <a:xfrm>
            <a:off x="7537180" y="781695"/>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Entidad / organización	</a:t>
            </a:r>
          </a:p>
        </p:txBody>
      </p:sp>
      <p:sp>
        <p:nvSpPr>
          <p:cNvPr id="19" name="Terminador 9">
            <a:extLst>
              <a:ext uri="{FF2B5EF4-FFF2-40B4-BE49-F238E27FC236}">
                <a16:creationId xmlns:a16="http://schemas.microsoft.com/office/drawing/2014/main" id="{088FC24E-110C-FDA3-3FED-6AF6801B2E38}"/>
              </a:ext>
            </a:extLst>
          </p:cNvPr>
          <p:cNvSpPr/>
          <p:nvPr/>
        </p:nvSpPr>
        <p:spPr>
          <a:xfrm>
            <a:off x="7371190" y="2996691"/>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CuadroTexto 19">
            <a:extLst>
              <a:ext uri="{FF2B5EF4-FFF2-40B4-BE49-F238E27FC236}">
                <a16:creationId xmlns:a16="http://schemas.microsoft.com/office/drawing/2014/main" id="{41960A94-0B18-C5E2-A193-41EA7416908B}"/>
              </a:ext>
            </a:extLst>
          </p:cNvPr>
          <p:cNvSpPr txBox="1"/>
          <p:nvPr/>
        </p:nvSpPr>
        <p:spPr>
          <a:xfrm>
            <a:off x="7537178" y="3406295"/>
            <a:ext cx="4393242" cy="869341"/>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Monumentos, esculturas y conjuntos escultóricos de Valencia</a:t>
            </a:r>
            <a:endParaRPr lang="es-ES_tradnl" b="1">
              <a:solidFill>
                <a:schemeClr val="bg1"/>
              </a:solidFill>
              <a:latin typeface="Space Grotesk" pitchFamily="2" charset="77"/>
              <a:cs typeface="Space Grotesk" pitchFamily="2" charset="77"/>
            </a:endParaRPr>
          </a:p>
        </p:txBody>
      </p:sp>
      <p:sp>
        <p:nvSpPr>
          <p:cNvPr id="21" name="CuadroTexto 20">
            <a:extLst>
              <a:ext uri="{FF2B5EF4-FFF2-40B4-BE49-F238E27FC236}">
                <a16:creationId xmlns:a16="http://schemas.microsoft.com/office/drawing/2014/main" id="{6BFEC960-3CC0-AC18-1A02-AC29815276B2}"/>
              </a:ext>
            </a:extLst>
          </p:cNvPr>
          <p:cNvSpPr txBox="1"/>
          <p:nvPr/>
        </p:nvSpPr>
        <p:spPr>
          <a:xfrm>
            <a:off x="7537179" y="2952453"/>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Recursos Urbanos 	</a:t>
            </a:r>
          </a:p>
        </p:txBody>
      </p:sp>
      <p:sp>
        <p:nvSpPr>
          <p:cNvPr id="22" name="Terminador 9">
            <a:extLst>
              <a:ext uri="{FF2B5EF4-FFF2-40B4-BE49-F238E27FC236}">
                <a16:creationId xmlns:a16="http://schemas.microsoft.com/office/drawing/2014/main" id="{B77EE071-2DBB-FA05-7A2C-D73047A8A47C}"/>
              </a:ext>
            </a:extLst>
          </p:cNvPr>
          <p:cNvSpPr/>
          <p:nvPr/>
        </p:nvSpPr>
        <p:spPr>
          <a:xfrm>
            <a:off x="7371191" y="1922092"/>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CuadroTexto 22">
            <a:extLst>
              <a:ext uri="{FF2B5EF4-FFF2-40B4-BE49-F238E27FC236}">
                <a16:creationId xmlns:a16="http://schemas.microsoft.com/office/drawing/2014/main" id="{1D20EAF9-C43B-82D8-EA64-DC584B9B79FB}"/>
              </a:ext>
            </a:extLst>
          </p:cNvPr>
          <p:cNvSpPr txBox="1"/>
          <p:nvPr/>
        </p:nvSpPr>
        <p:spPr>
          <a:xfrm>
            <a:off x="7537179" y="2338588"/>
            <a:ext cx="3853322"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12 meses</a:t>
            </a:r>
            <a:endParaRPr lang="es-ES_tradnl" b="1">
              <a:solidFill>
                <a:schemeClr val="bg1"/>
              </a:solidFill>
              <a:latin typeface="Space Grotesk" pitchFamily="2" charset="77"/>
              <a:cs typeface="Space Grotesk" pitchFamily="2" charset="77"/>
            </a:endParaRPr>
          </a:p>
        </p:txBody>
      </p:sp>
      <p:sp>
        <p:nvSpPr>
          <p:cNvPr id="24" name="CuadroTexto 23">
            <a:extLst>
              <a:ext uri="{FF2B5EF4-FFF2-40B4-BE49-F238E27FC236}">
                <a16:creationId xmlns:a16="http://schemas.microsoft.com/office/drawing/2014/main" id="{3DDE345D-C1D9-9BC8-656B-F769AB6C34C3}"/>
              </a:ext>
            </a:extLst>
          </p:cNvPr>
          <p:cNvSpPr txBox="1"/>
          <p:nvPr/>
        </p:nvSpPr>
        <p:spPr>
          <a:xfrm>
            <a:off x="7537180" y="1884746"/>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Duración de las pruebas	</a:t>
            </a:r>
          </a:p>
        </p:txBody>
      </p:sp>
      <p:sp>
        <p:nvSpPr>
          <p:cNvPr id="25" name="CuadroTexto 24">
            <a:extLst>
              <a:ext uri="{FF2B5EF4-FFF2-40B4-BE49-F238E27FC236}">
                <a16:creationId xmlns:a16="http://schemas.microsoft.com/office/drawing/2014/main" id="{AE3445EF-6468-A60E-E010-EA959CCAE481}"/>
              </a:ext>
            </a:extLst>
          </p:cNvPr>
          <p:cNvSpPr txBox="1"/>
          <p:nvPr/>
        </p:nvSpPr>
        <p:spPr>
          <a:xfrm>
            <a:off x="8154666" y="5992906"/>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Beneficios económicos</a:t>
            </a:r>
            <a:endParaRPr lang="es-ES_tradnl" b="1">
              <a:latin typeface="Space Grotesk" pitchFamily="2" charset="77"/>
              <a:cs typeface="Space Grotesk" pitchFamily="2" charset="77"/>
            </a:endParaRPr>
          </a:p>
        </p:txBody>
      </p:sp>
      <p:sp>
        <p:nvSpPr>
          <p:cNvPr id="26" name="Terminador 9">
            <a:extLst>
              <a:ext uri="{FF2B5EF4-FFF2-40B4-BE49-F238E27FC236}">
                <a16:creationId xmlns:a16="http://schemas.microsoft.com/office/drawing/2014/main" id="{60707DCE-4663-E0D4-DF63-81D5AA6D4CBF}"/>
              </a:ext>
            </a:extLst>
          </p:cNvPr>
          <p:cNvSpPr/>
          <p:nvPr/>
        </p:nvSpPr>
        <p:spPr>
          <a:xfrm>
            <a:off x="7371190" y="4526483"/>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7" name="CuadroTexto 26">
            <a:extLst>
              <a:ext uri="{FF2B5EF4-FFF2-40B4-BE49-F238E27FC236}">
                <a16:creationId xmlns:a16="http://schemas.microsoft.com/office/drawing/2014/main" id="{837C2420-073E-5F03-F33A-0A72E8E2DCC6}"/>
              </a:ext>
            </a:extLst>
          </p:cNvPr>
          <p:cNvSpPr txBox="1"/>
          <p:nvPr/>
        </p:nvSpPr>
        <p:spPr>
          <a:xfrm>
            <a:off x="7537179" y="4482245"/>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Retorno para la ciudad	</a:t>
            </a:r>
          </a:p>
        </p:txBody>
      </p:sp>
      <p:sp>
        <p:nvSpPr>
          <p:cNvPr id="28" name="Rectángulo 27">
            <a:extLst>
              <a:ext uri="{FF2B5EF4-FFF2-40B4-BE49-F238E27FC236}">
                <a16:creationId xmlns:a16="http://schemas.microsoft.com/office/drawing/2014/main" id="{6A9A2A0E-F6AD-4733-908A-17E756148DED}"/>
              </a:ext>
            </a:extLst>
          </p:cNvPr>
          <p:cNvSpPr/>
          <p:nvPr/>
        </p:nvSpPr>
        <p:spPr>
          <a:xfrm>
            <a:off x="7715359" y="5193320"/>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A04B7D46-38EE-210D-7914-7871F527DB7C}"/>
              </a:ext>
            </a:extLst>
          </p:cNvPr>
          <p:cNvSpPr/>
          <p:nvPr/>
        </p:nvSpPr>
        <p:spPr>
          <a:xfrm>
            <a:off x="7715359" y="5645852"/>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a:extLst>
              <a:ext uri="{FF2B5EF4-FFF2-40B4-BE49-F238E27FC236}">
                <a16:creationId xmlns:a16="http://schemas.microsoft.com/office/drawing/2014/main" id="{744E3C79-FC39-01E8-A27F-3F2AEEC27987}"/>
              </a:ext>
            </a:extLst>
          </p:cNvPr>
          <p:cNvSpPr/>
          <p:nvPr/>
        </p:nvSpPr>
        <p:spPr>
          <a:xfrm>
            <a:off x="7715359" y="6098618"/>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CuadroTexto 30">
            <a:extLst>
              <a:ext uri="{FF2B5EF4-FFF2-40B4-BE49-F238E27FC236}">
                <a16:creationId xmlns:a16="http://schemas.microsoft.com/office/drawing/2014/main" id="{32C52F4E-DEDA-6003-1FDD-5E9471E971D6}"/>
              </a:ext>
            </a:extLst>
          </p:cNvPr>
          <p:cNvSpPr txBox="1"/>
          <p:nvPr/>
        </p:nvSpPr>
        <p:spPr>
          <a:xfrm>
            <a:off x="8154666" y="5539064"/>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Comunicación mutua</a:t>
            </a:r>
          </a:p>
        </p:txBody>
      </p:sp>
      <p:sp>
        <p:nvSpPr>
          <p:cNvPr id="32" name="CuadroTexto 31">
            <a:extLst>
              <a:ext uri="{FF2B5EF4-FFF2-40B4-BE49-F238E27FC236}">
                <a16:creationId xmlns:a16="http://schemas.microsoft.com/office/drawing/2014/main" id="{A638F1B6-F40F-79D5-225D-725C13B409B7}"/>
              </a:ext>
            </a:extLst>
          </p:cNvPr>
          <p:cNvSpPr txBox="1"/>
          <p:nvPr/>
        </p:nvSpPr>
        <p:spPr>
          <a:xfrm>
            <a:off x="8154666" y="5102322"/>
            <a:ext cx="2835808"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Conocimiento</a:t>
            </a:r>
          </a:p>
        </p:txBody>
      </p:sp>
      <p:pic>
        <p:nvPicPr>
          <p:cNvPr id="33" name="Gráfico 32" descr="Marca de verificación con relleno sólido">
            <a:extLst>
              <a:ext uri="{FF2B5EF4-FFF2-40B4-BE49-F238E27FC236}">
                <a16:creationId xmlns:a16="http://schemas.microsoft.com/office/drawing/2014/main" id="{48606E93-316B-3C47-A2AC-7BFF4558DD8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123298"/>
            <a:ext cx="484672" cy="484672"/>
          </a:xfrm>
          <a:prstGeom prst="rect">
            <a:avLst/>
          </a:prstGeom>
        </p:spPr>
      </p:pic>
      <p:pic>
        <p:nvPicPr>
          <p:cNvPr id="34" name="Gráfico 33" descr="Marca de verificación con relleno sólido">
            <a:extLst>
              <a:ext uri="{FF2B5EF4-FFF2-40B4-BE49-F238E27FC236}">
                <a16:creationId xmlns:a16="http://schemas.microsoft.com/office/drawing/2014/main" id="{D1D24090-77C1-DFD6-8F72-512988891C6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557654"/>
            <a:ext cx="484672" cy="484672"/>
          </a:xfrm>
          <a:prstGeom prst="rect">
            <a:avLst/>
          </a:prstGeom>
        </p:spPr>
      </p:pic>
    </p:spTree>
    <p:extLst>
      <p:ext uri="{BB962C8B-B14F-4D97-AF65-F5344CB8AC3E}">
        <p14:creationId xmlns:p14="http://schemas.microsoft.com/office/powerpoint/2010/main" val="2846363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¿Qué es la innovación? Fundación COTEC</a:t>
            </a:r>
          </a:p>
        </p:txBody>
      </p:sp>
      <p:pic>
        <p:nvPicPr>
          <p:cNvPr id="5" name="Picture 8"/>
          <p:cNvPicPr>
            <a:picLocks noChangeAspect="1"/>
          </p:cNvPicPr>
          <p:nvPr/>
        </p:nvPicPr>
        <p:blipFill>
          <a:blip r:embed="rId3" cstate="print"/>
          <a:stretch>
            <a:fillRect/>
          </a:stretch>
        </p:blipFill>
        <p:spPr>
          <a:xfrm>
            <a:off x="1589691" y="1012351"/>
            <a:ext cx="9143999" cy="5877272"/>
          </a:xfrm>
          <a:prstGeom prst="rect">
            <a:avLst/>
          </a:prstGeom>
        </p:spPr>
      </p:pic>
      <p:sp>
        <p:nvSpPr>
          <p:cNvPr id="6" name="4 CuadroTexto"/>
          <p:cNvSpPr txBox="1"/>
          <p:nvPr/>
        </p:nvSpPr>
        <p:spPr>
          <a:xfrm>
            <a:off x="1897535" y="1411856"/>
            <a:ext cx="8528308" cy="5078263"/>
          </a:xfrm>
          <a:prstGeom prst="rect">
            <a:avLst/>
          </a:prstGeom>
          <a:noFill/>
        </p:spPr>
        <p:txBody>
          <a:bodyPr wrap="square" lIns="91385" tIns="45695" rIns="91385" bIns="45695" rtlCol="0">
            <a:spAutoFit/>
          </a:bodyPr>
          <a:lstStyle/>
          <a:p>
            <a:pPr algn="ctr">
              <a:defRPr/>
            </a:pPr>
            <a:r>
              <a:rPr lang="es-ES" sz="5400" dirty="0">
                <a:solidFill>
                  <a:prstClr val="white">
                    <a:lumMod val="85000"/>
                  </a:prstClr>
                </a:solidFill>
                <a:latin typeface="Calibri"/>
              </a:rPr>
              <a:t>La innovación es todo cambio</a:t>
            </a:r>
          </a:p>
          <a:p>
            <a:pPr algn="ctr">
              <a:defRPr/>
            </a:pPr>
            <a:r>
              <a:rPr lang="es-ES" sz="5400" dirty="0">
                <a:solidFill>
                  <a:prstClr val="white">
                    <a:lumMod val="85000"/>
                  </a:prstClr>
                </a:solidFill>
                <a:latin typeface="Calibri"/>
              </a:rPr>
              <a:t> (no solo tecnológico)</a:t>
            </a:r>
          </a:p>
          <a:p>
            <a:pPr algn="ctr">
              <a:defRPr/>
            </a:pPr>
            <a:r>
              <a:rPr lang="es-ES" sz="5400" dirty="0">
                <a:solidFill>
                  <a:prstClr val="white">
                    <a:lumMod val="85000"/>
                  </a:prstClr>
                </a:solidFill>
                <a:latin typeface="Calibri"/>
              </a:rPr>
              <a:t> basado en conocimiento </a:t>
            </a:r>
          </a:p>
          <a:p>
            <a:pPr algn="ctr">
              <a:defRPr/>
            </a:pPr>
            <a:r>
              <a:rPr lang="es-ES" sz="5400" dirty="0">
                <a:solidFill>
                  <a:prstClr val="white">
                    <a:lumMod val="85000"/>
                  </a:prstClr>
                </a:solidFill>
                <a:latin typeface="Calibri"/>
              </a:rPr>
              <a:t>(no solo científico) </a:t>
            </a:r>
          </a:p>
          <a:p>
            <a:pPr algn="ctr">
              <a:defRPr/>
            </a:pPr>
            <a:r>
              <a:rPr lang="es-ES" sz="5400" dirty="0">
                <a:solidFill>
                  <a:prstClr val="white">
                    <a:lumMod val="85000"/>
                  </a:prstClr>
                </a:solidFill>
                <a:latin typeface="Calibri"/>
              </a:rPr>
              <a:t>que genera valor </a:t>
            </a:r>
          </a:p>
          <a:p>
            <a:pPr algn="ctr">
              <a:defRPr/>
            </a:pPr>
            <a:r>
              <a:rPr lang="es-ES" sz="5400" dirty="0">
                <a:solidFill>
                  <a:prstClr val="white">
                    <a:lumMod val="85000"/>
                  </a:prstClr>
                </a:solidFill>
                <a:latin typeface="Calibri"/>
              </a:rPr>
              <a:t>(no solo económico)</a:t>
            </a:r>
          </a:p>
        </p:txBody>
      </p:sp>
    </p:spTree>
    <p:extLst>
      <p:ext uri="{BB962C8B-B14F-4D97-AF65-F5344CB8AC3E}">
        <p14:creationId xmlns:p14="http://schemas.microsoft.com/office/powerpoint/2010/main" val="28199419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2EF27-219B-5F4C-4D58-2A4A08764364}"/>
            </a:ext>
          </a:extLst>
        </p:cNvPr>
        <p:cNvGrpSpPr/>
        <p:nvPr/>
      </p:nvGrpSpPr>
      <p:grpSpPr>
        <a:xfrm>
          <a:off x="0" y="0"/>
          <a:ext cx="0" cy="0"/>
          <a:chOff x="0" y="0"/>
          <a:chExt cx="0" cy="0"/>
        </a:xfrm>
      </p:grpSpPr>
      <p:pic>
        <p:nvPicPr>
          <p:cNvPr id="2050" name="Picture 2" descr="Edison: Presentaciones inmersivas AR de forma sencilla | Brainstorm">
            <a:extLst>
              <a:ext uri="{FF2B5EF4-FFF2-40B4-BE49-F238E27FC236}">
                <a16:creationId xmlns:a16="http://schemas.microsoft.com/office/drawing/2014/main" id="{DEDF99D3-39E5-9479-1DCE-A38D1F47877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14"/>
          <a:stretch>
            <a:fillRect/>
          </a:stretch>
        </p:blipFill>
        <p:spPr bwMode="auto">
          <a:xfrm>
            <a:off x="0" y="1220851"/>
            <a:ext cx="6958013" cy="5206342"/>
          </a:xfrm>
          <a:prstGeom prst="rect">
            <a:avLst/>
          </a:prstGeom>
          <a:noFill/>
          <a:extLst>
            <a:ext uri="{909E8E84-426E-40DD-AFC4-6F175D3DCCD1}">
              <a14:hiddenFill xmlns:a14="http://schemas.microsoft.com/office/drawing/2010/main">
                <a:solidFill>
                  <a:srgbClr val="FFFFFF"/>
                </a:solidFill>
              </a14:hiddenFill>
            </a:ext>
          </a:extLst>
        </p:spPr>
      </p:pic>
      <p:sp>
        <p:nvSpPr>
          <p:cNvPr id="8" name="Terminador 24">
            <a:extLst>
              <a:ext uri="{FF2B5EF4-FFF2-40B4-BE49-F238E27FC236}">
                <a16:creationId xmlns:a16="http://schemas.microsoft.com/office/drawing/2014/main" id="{9BDA85D7-9964-0EB4-4E90-BB3A07A570AC}"/>
              </a:ext>
            </a:extLst>
          </p:cNvPr>
          <p:cNvSpPr/>
          <p:nvPr/>
        </p:nvSpPr>
        <p:spPr>
          <a:xfrm>
            <a:off x="1941494" y="369461"/>
            <a:ext cx="1892508" cy="4822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2249"/>
                  <a:pt x="21600" y="10800"/>
                </a:cubicBezTo>
                <a:cubicBezTo>
                  <a:pt x="21600" y="19351"/>
                  <a:pt x="20044" y="21600"/>
                  <a:pt x="18125" y="21600"/>
                </a:cubicBezTo>
                <a:lnTo>
                  <a:pt x="3475" y="21600"/>
                </a:lnTo>
                <a:cubicBezTo>
                  <a:pt x="1556" y="21600"/>
                  <a:pt x="0" y="20214"/>
                  <a:pt x="0" y="10800"/>
                </a:cubicBezTo>
                <a:cubicBezTo>
                  <a:pt x="0" y="1386"/>
                  <a:pt x="1556" y="0"/>
                  <a:pt x="3475" y="0"/>
                </a:cubicBezTo>
                <a:close/>
              </a:path>
            </a:pathLst>
          </a:cu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4" name="Imagen 13">
            <a:extLst>
              <a:ext uri="{FF2B5EF4-FFF2-40B4-BE49-F238E27FC236}">
                <a16:creationId xmlns:a16="http://schemas.microsoft.com/office/drawing/2014/main" id="{F94B387A-AB12-E096-C9B3-BE31140A72F3}"/>
              </a:ext>
            </a:extLst>
          </p:cNvPr>
          <p:cNvPicPr>
            <a:picLocks noChangeAspect="1"/>
          </p:cNvPicPr>
          <p:nvPr/>
        </p:nvPicPr>
        <p:blipFill>
          <a:blip r:embed="rId4"/>
          <a:stretch>
            <a:fillRect/>
          </a:stretch>
        </p:blipFill>
        <p:spPr>
          <a:xfrm>
            <a:off x="393492" y="269688"/>
            <a:ext cx="1327837" cy="700132"/>
          </a:xfrm>
          <a:prstGeom prst="rect">
            <a:avLst/>
          </a:prstGeom>
        </p:spPr>
      </p:pic>
      <p:sp>
        <p:nvSpPr>
          <p:cNvPr id="3" name="CuadroTexto 2">
            <a:extLst>
              <a:ext uri="{FF2B5EF4-FFF2-40B4-BE49-F238E27FC236}">
                <a16:creationId xmlns:a16="http://schemas.microsoft.com/office/drawing/2014/main" id="{13ED9A30-62DC-A764-21C6-D494EAA6841B}"/>
              </a:ext>
            </a:extLst>
          </p:cNvPr>
          <p:cNvSpPr txBox="1"/>
          <p:nvPr/>
        </p:nvSpPr>
        <p:spPr>
          <a:xfrm>
            <a:off x="2036577" y="325786"/>
            <a:ext cx="1892508" cy="46737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Proyectos</a:t>
            </a:r>
            <a:endParaRPr lang="es-ES_tradnl" b="1">
              <a:latin typeface="Space Grotesk" pitchFamily="2" charset="77"/>
              <a:cs typeface="Space Grotesk" pitchFamily="2" charset="77"/>
            </a:endParaRPr>
          </a:p>
        </p:txBody>
      </p:sp>
      <p:sp>
        <p:nvSpPr>
          <p:cNvPr id="5" name="Rectángulo 4">
            <a:extLst>
              <a:ext uri="{FF2B5EF4-FFF2-40B4-BE49-F238E27FC236}">
                <a16:creationId xmlns:a16="http://schemas.microsoft.com/office/drawing/2014/main" id="{250A422E-878F-3DC3-659F-3D46A01F7606}"/>
              </a:ext>
            </a:extLst>
          </p:cNvPr>
          <p:cNvSpPr/>
          <p:nvPr/>
        </p:nvSpPr>
        <p:spPr>
          <a:xfrm>
            <a:off x="-1130" y="1220851"/>
            <a:ext cx="6959144" cy="5206342"/>
          </a:xfrm>
          <a:prstGeom prst="rect">
            <a:avLst/>
          </a:prstGeom>
          <a:solidFill>
            <a:srgbClr val="31B94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CuadroTexto 6">
            <a:extLst>
              <a:ext uri="{FF2B5EF4-FFF2-40B4-BE49-F238E27FC236}">
                <a16:creationId xmlns:a16="http://schemas.microsoft.com/office/drawing/2014/main" id="{2991D943-4126-C416-36DA-9F32612F5233}"/>
              </a:ext>
            </a:extLst>
          </p:cNvPr>
          <p:cNvSpPr txBox="1"/>
          <p:nvPr/>
        </p:nvSpPr>
        <p:spPr>
          <a:xfrm>
            <a:off x="826316" y="4223087"/>
            <a:ext cx="6170021" cy="2115836"/>
          </a:xfrm>
          <a:prstGeom prst="rect">
            <a:avLst/>
          </a:prstGeom>
          <a:noFill/>
        </p:spPr>
        <p:txBody>
          <a:bodyPr wrap="square" rtlCol="0">
            <a:spAutoFit/>
          </a:bodyPr>
          <a:lstStyle/>
          <a:p>
            <a:pPr>
              <a:lnSpc>
                <a:spcPct val="150000"/>
              </a:lnSpc>
            </a:pPr>
            <a:r>
              <a:rPr lang="es-ES">
                <a:solidFill>
                  <a:schemeClr val="bg1"/>
                </a:solidFill>
                <a:latin typeface="Space Grotesk" pitchFamily="2" charset="0"/>
                <a:cs typeface="Space Grotesk" pitchFamily="2" charset="0"/>
              </a:rPr>
              <a:t>Experimento </a:t>
            </a:r>
            <a:r>
              <a:rPr lang="es-ES">
                <a:solidFill>
                  <a:schemeClr val="bg1"/>
                </a:solidFill>
                <a:latin typeface="Space Grotesk" pitchFamily="2" charset="0"/>
              </a:rPr>
              <a:t>con Edison AR</a:t>
            </a:r>
            <a:r>
              <a:rPr lang="es-ES">
                <a:solidFill>
                  <a:schemeClr val="bg1"/>
                </a:solidFill>
                <a:latin typeface="Space Grotesk" pitchFamily="2" charset="0"/>
                <a:cs typeface="Space Grotesk" pitchFamily="2" charset="0"/>
              </a:rPr>
              <a:t>: herramienta de presentación audiovisual innovadora que incorpora Realidad Aumentada (AR) y </a:t>
            </a:r>
            <a:r>
              <a:rPr lang="es-ES" err="1">
                <a:solidFill>
                  <a:schemeClr val="bg1"/>
                </a:solidFill>
                <a:latin typeface="Space Grotesk" pitchFamily="2" charset="0"/>
                <a:cs typeface="Space Grotesk" pitchFamily="2" charset="0"/>
              </a:rPr>
              <a:t>eXtended</a:t>
            </a:r>
            <a:r>
              <a:rPr lang="es-ES">
                <a:solidFill>
                  <a:schemeClr val="bg1"/>
                </a:solidFill>
                <a:latin typeface="Space Grotesk" pitchFamily="2" charset="0"/>
                <a:cs typeface="Space Grotesk" pitchFamily="2" charset="0"/>
              </a:rPr>
              <a:t> </a:t>
            </a:r>
            <a:r>
              <a:rPr lang="es-ES" err="1">
                <a:solidFill>
                  <a:schemeClr val="bg1"/>
                </a:solidFill>
                <a:latin typeface="Space Grotesk" pitchFamily="2" charset="0"/>
                <a:cs typeface="Space Grotesk" pitchFamily="2" charset="0"/>
              </a:rPr>
              <a:t>Reality</a:t>
            </a:r>
            <a:r>
              <a:rPr lang="es-ES">
                <a:solidFill>
                  <a:schemeClr val="bg1"/>
                </a:solidFill>
                <a:latin typeface="Space Grotesk" pitchFamily="2" charset="0"/>
                <a:cs typeface="Space Grotesk" pitchFamily="2" charset="0"/>
              </a:rPr>
              <a:t> (XR) para transformar conferencias y eventos públicos en experiencias inmersivas e interactivas.</a:t>
            </a:r>
            <a:endParaRPr lang="es-ES_tradnl" b="1">
              <a:solidFill>
                <a:schemeClr val="bg1"/>
              </a:solidFill>
              <a:latin typeface="Space Grotesk" pitchFamily="2" charset="0"/>
              <a:cs typeface="Space Grotesk" pitchFamily="2" charset="0"/>
            </a:endParaRPr>
          </a:p>
        </p:txBody>
      </p:sp>
      <p:sp>
        <p:nvSpPr>
          <p:cNvPr id="2" name="Terminador 9">
            <a:extLst>
              <a:ext uri="{FF2B5EF4-FFF2-40B4-BE49-F238E27FC236}">
                <a16:creationId xmlns:a16="http://schemas.microsoft.com/office/drawing/2014/main" id="{45849E2C-19B5-4E0E-FC38-7E94B6CC6D09}"/>
              </a:ext>
            </a:extLst>
          </p:cNvPr>
          <p:cNvSpPr/>
          <p:nvPr/>
        </p:nvSpPr>
        <p:spPr>
          <a:xfrm>
            <a:off x="3590488" y="1385498"/>
            <a:ext cx="3272313" cy="549744"/>
          </a:xfrm>
          <a:prstGeom prst="flowChartTerminator">
            <a:avLst/>
          </a:prstGeom>
          <a:solidFill>
            <a:srgbClr val="F2FCF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CuadroTexto 3">
            <a:extLst>
              <a:ext uri="{FF2B5EF4-FFF2-40B4-BE49-F238E27FC236}">
                <a16:creationId xmlns:a16="http://schemas.microsoft.com/office/drawing/2014/main" id="{78A1BA73-BB4E-8DFB-6CD6-4679FA2374EE}"/>
              </a:ext>
            </a:extLst>
          </p:cNvPr>
          <p:cNvSpPr txBox="1"/>
          <p:nvPr/>
        </p:nvSpPr>
        <p:spPr>
          <a:xfrm>
            <a:off x="3873669" y="1374055"/>
            <a:ext cx="2989132" cy="453842"/>
          </a:xfrm>
          <a:prstGeom prst="rect">
            <a:avLst/>
          </a:prstGeom>
          <a:noFill/>
        </p:spPr>
        <p:txBody>
          <a:bodyPr wrap="square" rtlCol="0">
            <a:spAutoFit/>
          </a:bodyPr>
          <a:lstStyle/>
          <a:p>
            <a:pPr>
              <a:lnSpc>
                <a:spcPct val="150000"/>
              </a:lnSpc>
            </a:pPr>
            <a:r>
              <a:rPr lang="es-ES" b="1">
                <a:solidFill>
                  <a:srgbClr val="31B94F"/>
                </a:solidFill>
                <a:latin typeface="Space Grotesk" pitchFamily="2" charset="77"/>
                <a:ea typeface="Aptos" panose="020B0004020202020204" pitchFamily="34" charset="0"/>
                <a:cs typeface="Space Grotesk" pitchFamily="2" charset="77"/>
              </a:rPr>
              <a:t>En proceso de prueba	</a:t>
            </a:r>
          </a:p>
        </p:txBody>
      </p:sp>
      <p:sp>
        <p:nvSpPr>
          <p:cNvPr id="9" name="Terminador 9">
            <a:extLst>
              <a:ext uri="{FF2B5EF4-FFF2-40B4-BE49-F238E27FC236}">
                <a16:creationId xmlns:a16="http://schemas.microsoft.com/office/drawing/2014/main" id="{B6F26294-756F-4DA5-D669-6C2132EE1965}"/>
              </a:ext>
            </a:extLst>
          </p:cNvPr>
          <p:cNvSpPr/>
          <p:nvPr/>
        </p:nvSpPr>
        <p:spPr>
          <a:xfrm>
            <a:off x="7371191" y="1265089"/>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787A2F40-DF3D-47C7-ECF1-3722FDCB32EB}"/>
              </a:ext>
            </a:extLst>
          </p:cNvPr>
          <p:cNvSpPr txBox="1"/>
          <p:nvPr/>
        </p:nvSpPr>
        <p:spPr>
          <a:xfrm>
            <a:off x="7537179" y="1681585"/>
            <a:ext cx="4227251" cy="453842"/>
          </a:xfrm>
          <a:prstGeom prst="rect">
            <a:avLst/>
          </a:prstGeom>
          <a:noFill/>
        </p:spPr>
        <p:txBody>
          <a:bodyPr wrap="square" rtlCol="0">
            <a:spAutoFit/>
          </a:bodyPr>
          <a:lstStyle/>
          <a:p>
            <a:pPr>
              <a:lnSpc>
                <a:spcPct val="150000"/>
              </a:lnSpc>
            </a:pPr>
            <a:r>
              <a:rPr lang="es-ES" b="1" err="1">
                <a:latin typeface="Space Grotesk" pitchFamily="2" charset="77"/>
                <a:ea typeface="Aptos" panose="020B0004020202020204" pitchFamily="34" charset="0"/>
                <a:cs typeface="Space Grotesk" pitchFamily="2" charset="77"/>
              </a:rPr>
              <a:t>Brainstorm</a:t>
            </a:r>
            <a:r>
              <a:rPr lang="es-ES" b="1">
                <a:latin typeface="Space Grotesk" pitchFamily="2" charset="77"/>
                <a:ea typeface="Aptos" panose="020B0004020202020204" pitchFamily="34" charset="0"/>
                <a:cs typeface="Space Grotesk" pitchFamily="2" charset="77"/>
              </a:rPr>
              <a:t> multimedia SL</a:t>
            </a:r>
            <a:endParaRPr lang="es-ES_tradnl" b="1">
              <a:solidFill>
                <a:schemeClr val="bg1"/>
              </a:solidFill>
              <a:latin typeface="Space Grotesk" pitchFamily="2" charset="77"/>
              <a:cs typeface="Space Grotesk" pitchFamily="2" charset="77"/>
            </a:endParaRPr>
          </a:p>
        </p:txBody>
      </p:sp>
      <p:sp>
        <p:nvSpPr>
          <p:cNvPr id="11" name="CuadroTexto 10">
            <a:extLst>
              <a:ext uri="{FF2B5EF4-FFF2-40B4-BE49-F238E27FC236}">
                <a16:creationId xmlns:a16="http://schemas.microsoft.com/office/drawing/2014/main" id="{A4EB09A5-2F79-38BB-6E22-178747B0BF3D}"/>
              </a:ext>
            </a:extLst>
          </p:cNvPr>
          <p:cNvSpPr txBox="1"/>
          <p:nvPr/>
        </p:nvSpPr>
        <p:spPr>
          <a:xfrm>
            <a:off x="7537180" y="1220851"/>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Entidad / organización	</a:t>
            </a:r>
          </a:p>
        </p:txBody>
      </p:sp>
      <p:sp>
        <p:nvSpPr>
          <p:cNvPr id="19" name="Terminador 9">
            <a:extLst>
              <a:ext uri="{FF2B5EF4-FFF2-40B4-BE49-F238E27FC236}">
                <a16:creationId xmlns:a16="http://schemas.microsoft.com/office/drawing/2014/main" id="{ED9E243E-58F4-45A0-E1B4-44599ABC1BFD}"/>
              </a:ext>
            </a:extLst>
          </p:cNvPr>
          <p:cNvSpPr/>
          <p:nvPr/>
        </p:nvSpPr>
        <p:spPr>
          <a:xfrm>
            <a:off x="7371190" y="3435847"/>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CuadroTexto 19">
            <a:extLst>
              <a:ext uri="{FF2B5EF4-FFF2-40B4-BE49-F238E27FC236}">
                <a16:creationId xmlns:a16="http://schemas.microsoft.com/office/drawing/2014/main" id="{E40D9D38-813F-DE16-953B-41BCBA07A385}"/>
              </a:ext>
            </a:extLst>
          </p:cNvPr>
          <p:cNvSpPr txBox="1"/>
          <p:nvPr/>
        </p:nvSpPr>
        <p:spPr>
          <a:xfrm>
            <a:off x="7537178" y="3845451"/>
            <a:ext cx="4393242" cy="453842"/>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Palacio de Congresos de València</a:t>
            </a:r>
            <a:endParaRPr lang="es-ES_tradnl" b="1">
              <a:solidFill>
                <a:schemeClr val="bg1"/>
              </a:solidFill>
              <a:latin typeface="Space Grotesk" pitchFamily="2" charset="77"/>
              <a:cs typeface="Space Grotesk" pitchFamily="2" charset="77"/>
            </a:endParaRPr>
          </a:p>
        </p:txBody>
      </p:sp>
      <p:sp>
        <p:nvSpPr>
          <p:cNvPr id="21" name="CuadroTexto 20">
            <a:extLst>
              <a:ext uri="{FF2B5EF4-FFF2-40B4-BE49-F238E27FC236}">
                <a16:creationId xmlns:a16="http://schemas.microsoft.com/office/drawing/2014/main" id="{775C8466-114E-A656-9C93-934F035ADD5C}"/>
              </a:ext>
            </a:extLst>
          </p:cNvPr>
          <p:cNvSpPr txBox="1"/>
          <p:nvPr/>
        </p:nvSpPr>
        <p:spPr>
          <a:xfrm>
            <a:off x="7537179" y="3391609"/>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Recursos Urbanos 	</a:t>
            </a:r>
          </a:p>
        </p:txBody>
      </p:sp>
      <p:sp>
        <p:nvSpPr>
          <p:cNvPr id="22" name="Terminador 9">
            <a:extLst>
              <a:ext uri="{FF2B5EF4-FFF2-40B4-BE49-F238E27FC236}">
                <a16:creationId xmlns:a16="http://schemas.microsoft.com/office/drawing/2014/main" id="{D5C5D86E-B3A6-6B3C-1289-92226D242A78}"/>
              </a:ext>
            </a:extLst>
          </p:cNvPr>
          <p:cNvSpPr/>
          <p:nvPr/>
        </p:nvSpPr>
        <p:spPr>
          <a:xfrm>
            <a:off x="7371191" y="2361248"/>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CuadroTexto 22">
            <a:extLst>
              <a:ext uri="{FF2B5EF4-FFF2-40B4-BE49-F238E27FC236}">
                <a16:creationId xmlns:a16="http://schemas.microsoft.com/office/drawing/2014/main" id="{A3EA6558-D313-CE5B-C8C5-605E43ADDA78}"/>
              </a:ext>
            </a:extLst>
          </p:cNvPr>
          <p:cNvSpPr txBox="1"/>
          <p:nvPr/>
        </p:nvSpPr>
        <p:spPr>
          <a:xfrm>
            <a:off x="7537179" y="2777744"/>
            <a:ext cx="3853322" cy="453842"/>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9</a:t>
            </a:r>
            <a:r>
              <a:rPr lang="es-ES" b="1">
                <a:effectLst/>
                <a:latin typeface="Space Grotesk" pitchFamily="2" charset="77"/>
                <a:ea typeface="Aptos" panose="020B0004020202020204" pitchFamily="34" charset="0"/>
                <a:cs typeface="Space Grotesk" pitchFamily="2" charset="77"/>
              </a:rPr>
              <a:t> meses</a:t>
            </a:r>
            <a:endParaRPr lang="es-ES_tradnl" b="1">
              <a:solidFill>
                <a:schemeClr val="bg1"/>
              </a:solidFill>
              <a:latin typeface="Space Grotesk" pitchFamily="2" charset="77"/>
              <a:cs typeface="Space Grotesk" pitchFamily="2" charset="77"/>
            </a:endParaRPr>
          </a:p>
        </p:txBody>
      </p:sp>
      <p:sp>
        <p:nvSpPr>
          <p:cNvPr id="24" name="CuadroTexto 23">
            <a:extLst>
              <a:ext uri="{FF2B5EF4-FFF2-40B4-BE49-F238E27FC236}">
                <a16:creationId xmlns:a16="http://schemas.microsoft.com/office/drawing/2014/main" id="{FE4CF6F5-7796-EBDF-7213-F682997EA453}"/>
              </a:ext>
            </a:extLst>
          </p:cNvPr>
          <p:cNvSpPr txBox="1"/>
          <p:nvPr/>
        </p:nvSpPr>
        <p:spPr>
          <a:xfrm>
            <a:off x="7537180" y="2323902"/>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Duración de las pruebas	</a:t>
            </a:r>
          </a:p>
        </p:txBody>
      </p:sp>
      <p:sp>
        <p:nvSpPr>
          <p:cNvPr id="25" name="CuadroTexto 24">
            <a:extLst>
              <a:ext uri="{FF2B5EF4-FFF2-40B4-BE49-F238E27FC236}">
                <a16:creationId xmlns:a16="http://schemas.microsoft.com/office/drawing/2014/main" id="{19B280FF-1999-B95C-6BE4-F84C0703558B}"/>
              </a:ext>
            </a:extLst>
          </p:cNvPr>
          <p:cNvSpPr txBox="1"/>
          <p:nvPr/>
        </p:nvSpPr>
        <p:spPr>
          <a:xfrm>
            <a:off x="8154666" y="5992906"/>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Beneficios económicos</a:t>
            </a:r>
            <a:endParaRPr lang="es-ES_tradnl" b="1">
              <a:latin typeface="Space Grotesk" pitchFamily="2" charset="77"/>
              <a:cs typeface="Space Grotesk" pitchFamily="2" charset="77"/>
            </a:endParaRPr>
          </a:p>
        </p:txBody>
      </p:sp>
      <p:sp>
        <p:nvSpPr>
          <p:cNvPr id="26" name="Terminador 9">
            <a:extLst>
              <a:ext uri="{FF2B5EF4-FFF2-40B4-BE49-F238E27FC236}">
                <a16:creationId xmlns:a16="http://schemas.microsoft.com/office/drawing/2014/main" id="{87B03F74-35A2-EA58-CD41-34495E43CD7D}"/>
              </a:ext>
            </a:extLst>
          </p:cNvPr>
          <p:cNvSpPr/>
          <p:nvPr/>
        </p:nvSpPr>
        <p:spPr>
          <a:xfrm>
            <a:off x="7371190" y="4526483"/>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7" name="CuadroTexto 26">
            <a:extLst>
              <a:ext uri="{FF2B5EF4-FFF2-40B4-BE49-F238E27FC236}">
                <a16:creationId xmlns:a16="http://schemas.microsoft.com/office/drawing/2014/main" id="{7AEB1B21-7FBE-586D-B2DF-8527AEFF3486}"/>
              </a:ext>
            </a:extLst>
          </p:cNvPr>
          <p:cNvSpPr txBox="1"/>
          <p:nvPr/>
        </p:nvSpPr>
        <p:spPr>
          <a:xfrm>
            <a:off x="7537179" y="4482245"/>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Retorno para la ciudad	</a:t>
            </a:r>
          </a:p>
        </p:txBody>
      </p:sp>
      <p:sp>
        <p:nvSpPr>
          <p:cNvPr id="28" name="Rectángulo 27">
            <a:extLst>
              <a:ext uri="{FF2B5EF4-FFF2-40B4-BE49-F238E27FC236}">
                <a16:creationId xmlns:a16="http://schemas.microsoft.com/office/drawing/2014/main" id="{14CE1A49-6149-E649-2B87-F80BF2CF1E88}"/>
              </a:ext>
            </a:extLst>
          </p:cNvPr>
          <p:cNvSpPr/>
          <p:nvPr/>
        </p:nvSpPr>
        <p:spPr>
          <a:xfrm>
            <a:off x="7715359" y="5193320"/>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F0C2575D-B8CC-9604-CB2F-EFE1CD50355F}"/>
              </a:ext>
            </a:extLst>
          </p:cNvPr>
          <p:cNvSpPr/>
          <p:nvPr/>
        </p:nvSpPr>
        <p:spPr>
          <a:xfrm>
            <a:off x="7715359" y="5645852"/>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a:extLst>
              <a:ext uri="{FF2B5EF4-FFF2-40B4-BE49-F238E27FC236}">
                <a16:creationId xmlns:a16="http://schemas.microsoft.com/office/drawing/2014/main" id="{3266EE94-6E92-9A62-3BD1-54C800358CBA}"/>
              </a:ext>
            </a:extLst>
          </p:cNvPr>
          <p:cNvSpPr/>
          <p:nvPr/>
        </p:nvSpPr>
        <p:spPr>
          <a:xfrm>
            <a:off x="7715359" y="6098618"/>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CuadroTexto 30">
            <a:extLst>
              <a:ext uri="{FF2B5EF4-FFF2-40B4-BE49-F238E27FC236}">
                <a16:creationId xmlns:a16="http://schemas.microsoft.com/office/drawing/2014/main" id="{5C43402C-575F-63DF-3FE0-3DC03AF6576C}"/>
              </a:ext>
            </a:extLst>
          </p:cNvPr>
          <p:cNvSpPr txBox="1"/>
          <p:nvPr/>
        </p:nvSpPr>
        <p:spPr>
          <a:xfrm>
            <a:off x="8154666" y="5539064"/>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Comunicación mutua</a:t>
            </a:r>
          </a:p>
        </p:txBody>
      </p:sp>
      <p:sp>
        <p:nvSpPr>
          <p:cNvPr id="32" name="CuadroTexto 31">
            <a:extLst>
              <a:ext uri="{FF2B5EF4-FFF2-40B4-BE49-F238E27FC236}">
                <a16:creationId xmlns:a16="http://schemas.microsoft.com/office/drawing/2014/main" id="{3049A80D-39E7-9CB2-2256-479A623D0C82}"/>
              </a:ext>
            </a:extLst>
          </p:cNvPr>
          <p:cNvSpPr txBox="1"/>
          <p:nvPr/>
        </p:nvSpPr>
        <p:spPr>
          <a:xfrm>
            <a:off x="8154666" y="5102322"/>
            <a:ext cx="2835808"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Conocimiento</a:t>
            </a:r>
          </a:p>
        </p:txBody>
      </p:sp>
      <p:pic>
        <p:nvPicPr>
          <p:cNvPr id="33" name="Gráfico 32" descr="Marca de verificación con relleno sólido">
            <a:extLst>
              <a:ext uri="{FF2B5EF4-FFF2-40B4-BE49-F238E27FC236}">
                <a16:creationId xmlns:a16="http://schemas.microsoft.com/office/drawing/2014/main" id="{C9296F8F-6B45-1BA5-FEF5-416B3DF7D54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123298"/>
            <a:ext cx="484672" cy="484672"/>
          </a:xfrm>
          <a:prstGeom prst="rect">
            <a:avLst/>
          </a:prstGeom>
        </p:spPr>
      </p:pic>
      <p:pic>
        <p:nvPicPr>
          <p:cNvPr id="34" name="Gráfico 33" descr="Marca de verificación con relleno sólido">
            <a:extLst>
              <a:ext uri="{FF2B5EF4-FFF2-40B4-BE49-F238E27FC236}">
                <a16:creationId xmlns:a16="http://schemas.microsoft.com/office/drawing/2014/main" id="{D9092BCD-6717-811D-1FBA-DCC82BF58DC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557654"/>
            <a:ext cx="484672" cy="484672"/>
          </a:xfrm>
          <a:prstGeom prst="rect">
            <a:avLst/>
          </a:prstGeom>
        </p:spPr>
      </p:pic>
    </p:spTree>
    <p:extLst>
      <p:ext uri="{BB962C8B-B14F-4D97-AF65-F5344CB8AC3E}">
        <p14:creationId xmlns:p14="http://schemas.microsoft.com/office/powerpoint/2010/main" val="2580533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25B56-30DC-ED1C-DF99-ADF0D8A7C4BB}"/>
            </a:ext>
          </a:extLst>
        </p:cNvPr>
        <p:cNvGrpSpPr/>
        <p:nvPr/>
      </p:nvGrpSpPr>
      <p:grpSpPr>
        <a:xfrm>
          <a:off x="0" y="0"/>
          <a:ext cx="0" cy="0"/>
          <a:chOff x="0" y="0"/>
          <a:chExt cx="0" cy="0"/>
        </a:xfrm>
      </p:grpSpPr>
      <p:pic>
        <p:nvPicPr>
          <p:cNvPr id="3074" name="Picture 2" descr="Sobre nosotros – Green Urban Data">
            <a:extLst>
              <a:ext uri="{FF2B5EF4-FFF2-40B4-BE49-F238E27FC236}">
                <a16:creationId xmlns:a16="http://schemas.microsoft.com/office/drawing/2014/main" id="{0D45E571-D683-5329-CE0A-D0208084749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0" y="1240988"/>
            <a:ext cx="6976113" cy="5206342"/>
          </a:xfrm>
          <a:prstGeom prst="rect">
            <a:avLst/>
          </a:prstGeom>
          <a:noFill/>
          <a:extLst>
            <a:ext uri="{909E8E84-426E-40DD-AFC4-6F175D3DCCD1}">
              <a14:hiddenFill xmlns:a14="http://schemas.microsoft.com/office/drawing/2010/main">
                <a:solidFill>
                  <a:srgbClr val="FFFFFF"/>
                </a:solidFill>
              </a14:hiddenFill>
            </a:ext>
          </a:extLst>
        </p:spPr>
      </p:pic>
      <p:sp>
        <p:nvSpPr>
          <p:cNvPr id="8" name="Terminador 24">
            <a:extLst>
              <a:ext uri="{FF2B5EF4-FFF2-40B4-BE49-F238E27FC236}">
                <a16:creationId xmlns:a16="http://schemas.microsoft.com/office/drawing/2014/main" id="{5A8C7FFC-C2BB-9470-D12D-F46E7D09F4DF}"/>
              </a:ext>
            </a:extLst>
          </p:cNvPr>
          <p:cNvSpPr/>
          <p:nvPr/>
        </p:nvSpPr>
        <p:spPr>
          <a:xfrm>
            <a:off x="1941494" y="369461"/>
            <a:ext cx="1892508" cy="4822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2249"/>
                  <a:pt x="21600" y="10800"/>
                </a:cubicBezTo>
                <a:cubicBezTo>
                  <a:pt x="21600" y="19351"/>
                  <a:pt x="20044" y="21600"/>
                  <a:pt x="18125" y="21600"/>
                </a:cubicBezTo>
                <a:lnTo>
                  <a:pt x="3475" y="21600"/>
                </a:lnTo>
                <a:cubicBezTo>
                  <a:pt x="1556" y="21600"/>
                  <a:pt x="0" y="20214"/>
                  <a:pt x="0" y="10800"/>
                </a:cubicBezTo>
                <a:cubicBezTo>
                  <a:pt x="0" y="1386"/>
                  <a:pt x="1556" y="0"/>
                  <a:pt x="3475" y="0"/>
                </a:cubicBezTo>
                <a:close/>
              </a:path>
            </a:pathLst>
          </a:cu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4" name="Imagen 13">
            <a:extLst>
              <a:ext uri="{FF2B5EF4-FFF2-40B4-BE49-F238E27FC236}">
                <a16:creationId xmlns:a16="http://schemas.microsoft.com/office/drawing/2014/main" id="{69BCB8C8-B423-8D21-6819-8A6CAACA08D5}"/>
              </a:ext>
            </a:extLst>
          </p:cNvPr>
          <p:cNvPicPr>
            <a:picLocks noChangeAspect="1"/>
          </p:cNvPicPr>
          <p:nvPr/>
        </p:nvPicPr>
        <p:blipFill>
          <a:blip r:embed="rId4"/>
          <a:stretch>
            <a:fillRect/>
          </a:stretch>
        </p:blipFill>
        <p:spPr>
          <a:xfrm>
            <a:off x="393492" y="269688"/>
            <a:ext cx="1327837" cy="700132"/>
          </a:xfrm>
          <a:prstGeom prst="rect">
            <a:avLst/>
          </a:prstGeom>
        </p:spPr>
      </p:pic>
      <p:sp>
        <p:nvSpPr>
          <p:cNvPr id="3" name="CuadroTexto 2">
            <a:extLst>
              <a:ext uri="{FF2B5EF4-FFF2-40B4-BE49-F238E27FC236}">
                <a16:creationId xmlns:a16="http://schemas.microsoft.com/office/drawing/2014/main" id="{56704E53-E21E-B245-EB5F-8623B943ADBF}"/>
              </a:ext>
            </a:extLst>
          </p:cNvPr>
          <p:cNvSpPr txBox="1"/>
          <p:nvPr/>
        </p:nvSpPr>
        <p:spPr>
          <a:xfrm>
            <a:off x="2036577" y="325786"/>
            <a:ext cx="1892508" cy="46737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Proyectos</a:t>
            </a:r>
            <a:endParaRPr lang="es-ES_tradnl" b="1">
              <a:latin typeface="Space Grotesk" pitchFamily="2" charset="77"/>
              <a:cs typeface="Space Grotesk" pitchFamily="2" charset="77"/>
            </a:endParaRPr>
          </a:p>
        </p:txBody>
      </p:sp>
      <p:sp>
        <p:nvSpPr>
          <p:cNvPr id="5" name="Rectángulo 4">
            <a:extLst>
              <a:ext uri="{FF2B5EF4-FFF2-40B4-BE49-F238E27FC236}">
                <a16:creationId xmlns:a16="http://schemas.microsoft.com/office/drawing/2014/main" id="{39763445-017F-793E-6FCD-C03EB8DE3FC7}"/>
              </a:ext>
            </a:extLst>
          </p:cNvPr>
          <p:cNvSpPr/>
          <p:nvPr/>
        </p:nvSpPr>
        <p:spPr>
          <a:xfrm>
            <a:off x="8484" y="1240988"/>
            <a:ext cx="6959144" cy="5206342"/>
          </a:xfrm>
          <a:prstGeom prst="rect">
            <a:avLst/>
          </a:prstGeom>
          <a:solidFill>
            <a:srgbClr val="31B94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CuadroTexto 6">
            <a:extLst>
              <a:ext uri="{FF2B5EF4-FFF2-40B4-BE49-F238E27FC236}">
                <a16:creationId xmlns:a16="http://schemas.microsoft.com/office/drawing/2014/main" id="{6399462F-5694-DC3B-87C2-19351C76F4C5}"/>
              </a:ext>
            </a:extLst>
          </p:cNvPr>
          <p:cNvSpPr txBox="1"/>
          <p:nvPr/>
        </p:nvSpPr>
        <p:spPr>
          <a:xfrm>
            <a:off x="662731" y="4209965"/>
            <a:ext cx="6330352" cy="2115836"/>
          </a:xfrm>
          <a:prstGeom prst="rect">
            <a:avLst/>
          </a:prstGeom>
          <a:noFill/>
        </p:spPr>
        <p:txBody>
          <a:bodyPr wrap="square" rtlCol="0">
            <a:spAutoFit/>
          </a:bodyPr>
          <a:lstStyle/>
          <a:p>
            <a:pPr>
              <a:lnSpc>
                <a:spcPct val="150000"/>
              </a:lnSpc>
            </a:pPr>
            <a:r>
              <a:rPr lang="es-ES">
                <a:solidFill>
                  <a:schemeClr val="bg1"/>
                </a:solidFill>
                <a:latin typeface="Space Grotesk" pitchFamily="2" charset="0"/>
                <a:cs typeface="Space Grotesk" pitchFamily="2" charset="0"/>
              </a:rPr>
              <a:t>Experimento </a:t>
            </a:r>
            <a:r>
              <a:rPr lang="es-ES">
                <a:solidFill>
                  <a:schemeClr val="bg1"/>
                </a:solidFill>
                <a:latin typeface="Space Grotesk" pitchFamily="2" charset="0"/>
              </a:rPr>
              <a:t>con Green </a:t>
            </a:r>
            <a:r>
              <a:rPr lang="es-ES" err="1">
                <a:solidFill>
                  <a:schemeClr val="bg1"/>
                </a:solidFill>
                <a:latin typeface="Space Grotesk" pitchFamily="2" charset="0"/>
              </a:rPr>
              <a:t>Motion</a:t>
            </a:r>
            <a:r>
              <a:rPr lang="es-ES">
                <a:solidFill>
                  <a:schemeClr val="bg1"/>
                </a:solidFill>
                <a:latin typeface="Space Grotesk" pitchFamily="2" charset="0"/>
                <a:cs typeface="Space Grotesk" pitchFamily="2" charset="0"/>
              </a:rPr>
              <a:t>: aplicación web que ofrece información sobre las condiciones ambientales en rutas urbanas. La aplicación integrará datos de riesgo por temperatura, presencia de sombra, alérgenos, tipo de pavimento y presencia de áreas verdes. </a:t>
            </a:r>
            <a:endParaRPr lang="es-ES_tradnl" b="1">
              <a:solidFill>
                <a:schemeClr val="bg1"/>
              </a:solidFill>
              <a:latin typeface="Space Grotesk" pitchFamily="2" charset="0"/>
              <a:cs typeface="Space Grotesk" pitchFamily="2" charset="0"/>
            </a:endParaRPr>
          </a:p>
        </p:txBody>
      </p:sp>
      <p:sp>
        <p:nvSpPr>
          <p:cNvPr id="2" name="Terminador 9">
            <a:extLst>
              <a:ext uri="{FF2B5EF4-FFF2-40B4-BE49-F238E27FC236}">
                <a16:creationId xmlns:a16="http://schemas.microsoft.com/office/drawing/2014/main" id="{8578426D-F7DD-B56D-AF87-69071BAE7953}"/>
              </a:ext>
            </a:extLst>
          </p:cNvPr>
          <p:cNvSpPr/>
          <p:nvPr/>
        </p:nvSpPr>
        <p:spPr>
          <a:xfrm>
            <a:off x="3590488" y="1385498"/>
            <a:ext cx="3272313" cy="549744"/>
          </a:xfrm>
          <a:prstGeom prst="flowChartTerminator">
            <a:avLst/>
          </a:prstGeom>
          <a:solidFill>
            <a:srgbClr val="F2FCF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CuadroTexto 3">
            <a:extLst>
              <a:ext uri="{FF2B5EF4-FFF2-40B4-BE49-F238E27FC236}">
                <a16:creationId xmlns:a16="http://schemas.microsoft.com/office/drawing/2014/main" id="{767088E0-9371-68FB-D013-92906C41AF30}"/>
              </a:ext>
            </a:extLst>
          </p:cNvPr>
          <p:cNvSpPr txBox="1"/>
          <p:nvPr/>
        </p:nvSpPr>
        <p:spPr>
          <a:xfrm>
            <a:off x="3873669" y="1374055"/>
            <a:ext cx="2989132" cy="453842"/>
          </a:xfrm>
          <a:prstGeom prst="rect">
            <a:avLst/>
          </a:prstGeom>
          <a:noFill/>
        </p:spPr>
        <p:txBody>
          <a:bodyPr wrap="square" rtlCol="0">
            <a:spAutoFit/>
          </a:bodyPr>
          <a:lstStyle/>
          <a:p>
            <a:pPr>
              <a:lnSpc>
                <a:spcPct val="150000"/>
              </a:lnSpc>
            </a:pPr>
            <a:r>
              <a:rPr lang="es-ES" b="1">
                <a:solidFill>
                  <a:srgbClr val="31B94F"/>
                </a:solidFill>
                <a:latin typeface="Space Grotesk" pitchFamily="2" charset="77"/>
                <a:ea typeface="Aptos" panose="020B0004020202020204" pitchFamily="34" charset="0"/>
                <a:cs typeface="Space Grotesk" pitchFamily="2" charset="77"/>
              </a:rPr>
              <a:t>En proceso de prueba	</a:t>
            </a:r>
          </a:p>
        </p:txBody>
      </p:sp>
      <p:sp>
        <p:nvSpPr>
          <p:cNvPr id="9" name="Terminador 9">
            <a:extLst>
              <a:ext uri="{FF2B5EF4-FFF2-40B4-BE49-F238E27FC236}">
                <a16:creationId xmlns:a16="http://schemas.microsoft.com/office/drawing/2014/main" id="{A0D039BD-9E34-8D14-A086-DA3DFA43BD0A}"/>
              </a:ext>
            </a:extLst>
          </p:cNvPr>
          <p:cNvSpPr/>
          <p:nvPr/>
        </p:nvSpPr>
        <p:spPr>
          <a:xfrm>
            <a:off x="7371191" y="509980"/>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72FBEC53-F851-14F0-748B-5D5C80E1CB0A}"/>
              </a:ext>
            </a:extLst>
          </p:cNvPr>
          <p:cNvSpPr txBox="1"/>
          <p:nvPr/>
        </p:nvSpPr>
        <p:spPr>
          <a:xfrm>
            <a:off x="7537179" y="926476"/>
            <a:ext cx="4227251" cy="453842"/>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Green Urban Data SL </a:t>
            </a:r>
            <a:endParaRPr lang="es-ES_tradnl" b="1">
              <a:solidFill>
                <a:schemeClr val="bg1"/>
              </a:solidFill>
              <a:latin typeface="Space Grotesk" pitchFamily="2" charset="77"/>
              <a:cs typeface="Space Grotesk" pitchFamily="2" charset="77"/>
            </a:endParaRPr>
          </a:p>
        </p:txBody>
      </p:sp>
      <p:sp>
        <p:nvSpPr>
          <p:cNvPr id="11" name="CuadroTexto 10">
            <a:extLst>
              <a:ext uri="{FF2B5EF4-FFF2-40B4-BE49-F238E27FC236}">
                <a16:creationId xmlns:a16="http://schemas.microsoft.com/office/drawing/2014/main" id="{D4B819D0-6C56-F8E0-C21E-440DB6DB4EB3}"/>
              </a:ext>
            </a:extLst>
          </p:cNvPr>
          <p:cNvSpPr txBox="1"/>
          <p:nvPr/>
        </p:nvSpPr>
        <p:spPr>
          <a:xfrm>
            <a:off x="7537180" y="465742"/>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Entidad / organización	</a:t>
            </a:r>
          </a:p>
        </p:txBody>
      </p:sp>
      <p:sp>
        <p:nvSpPr>
          <p:cNvPr id="19" name="Terminador 9">
            <a:extLst>
              <a:ext uri="{FF2B5EF4-FFF2-40B4-BE49-F238E27FC236}">
                <a16:creationId xmlns:a16="http://schemas.microsoft.com/office/drawing/2014/main" id="{F903084A-798A-4E68-B960-2936FAF2E6CD}"/>
              </a:ext>
            </a:extLst>
          </p:cNvPr>
          <p:cNvSpPr/>
          <p:nvPr/>
        </p:nvSpPr>
        <p:spPr>
          <a:xfrm>
            <a:off x="7371190" y="2680738"/>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CuadroTexto 19">
            <a:extLst>
              <a:ext uri="{FF2B5EF4-FFF2-40B4-BE49-F238E27FC236}">
                <a16:creationId xmlns:a16="http://schemas.microsoft.com/office/drawing/2014/main" id="{72E4D7FE-838C-AB5A-C3F9-2283DB678043}"/>
              </a:ext>
            </a:extLst>
          </p:cNvPr>
          <p:cNvSpPr txBox="1"/>
          <p:nvPr/>
        </p:nvSpPr>
        <p:spPr>
          <a:xfrm>
            <a:off x="7537178" y="3090342"/>
            <a:ext cx="4393242" cy="1284839"/>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Oficinas de atención a turistas (OIT) e información de rutas turísticas y deportivas.</a:t>
            </a:r>
            <a:endParaRPr lang="es-ES_tradnl" b="1">
              <a:latin typeface="Space Grotesk" pitchFamily="2" charset="77"/>
              <a:cs typeface="Space Grotesk" pitchFamily="2" charset="77"/>
            </a:endParaRPr>
          </a:p>
        </p:txBody>
      </p:sp>
      <p:sp>
        <p:nvSpPr>
          <p:cNvPr id="21" name="CuadroTexto 20">
            <a:extLst>
              <a:ext uri="{FF2B5EF4-FFF2-40B4-BE49-F238E27FC236}">
                <a16:creationId xmlns:a16="http://schemas.microsoft.com/office/drawing/2014/main" id="{41274FC7-D510-FEFA-DE11-80B1403195E7}"/>
              </a:ext>
            </a:extLst>
          </p:cNvPr>
          <p:cNvSpPr txBox="1"/>
          <p:nvPr/>
        </p:nvSpPr>
        <p:spPr>
          <a:xfrm>
            <a:off x="7537179" y="2636500"/>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Recursos Urbanos 	</a:t>
            </a:r>
          </a:p>
        </p:txBody>
      </p:sp>
      <p:sp>
        <p:nvSpPr>
          <p:cNvPr id="22" name="Terminador 9">
            <a:extLst>
              <a:ext uri="{FF2B5EF4-FFF2-40B4-BE49-F238E27FC236}">
                <a16:creationId xmlns:a16="http://schemas.microsoft.com/office/drawing/2014/main" id="{4C56A851-0C55-41EB-506D-BEC166235356}"/>
              </a:ext>
            </a:extLst>
          </p:cNvPr>
          <p:cNvSpPr/>
          <p:nvPr/>
        </p:nvSpPr>
        <p:spPr>
          <a:xfrm>
            <a:off x="7371191" y="1606139"/>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CuadroTexto 22">
            <a:extLst>
              <a:ext uri="{FF2B5EF4-FFF2-40B4-BE49-F238E27FC236}">
                <a16:creationId xmlns:a16="http://schemas.microsoft.com/office/drawing/2014/main" id="{8AE23D0E-BEFA-E9A0-D7FF-6715FED16E66}"/>
              </a:ext>
            </a:extLst>
          </p:cNvPr>
          <p:cNvSpPr txBox="1"/>
          <p:nvPr/>
        </p:nvSpPr>
        <p:spPr>
          <a:xfrm>
            <a:off x="7537179" y="2022635"/>
            <a:ext cx="3853322"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12 meses</a:t>
            </a:r>
            <a:endParaRPr lang="es-ES_tradnl" b="1">
              <a:solidFill>
                <a:schemeClr val="bg1"/>
              </a:solidFill>
              <a:latin typeface="Space Grotesk" pitchFamily="2" charset="77"/>
              <a:cs typeface="Space Grotesk" pitchFamily="2" charset="77"/>
            </a:endParaRPr>
          </a:p>
        </p:txBody>
      </p:sp>
      <p:sp>
        <p:nvSpPr>
          <p:cNvPr id="24" name="CuadroTexto 23">
            <a:extLst>
              <a:ext uri="{FF2B5EF4-FFF2-40B4-BE49-F238E27FC236}">
                <a16:creationId xmlns:a16="http://schemas.microsoft.com/office/drawing/2014/main" id="{75AA965A-D891-41C0-9FA1-4BE7D4E8D340}"/>
              </a:ext>
            </a:extLst>
          </p:cNvPr>
          <p:cNvSpPr txBox="1"/>
          <p:nvPr/>
        </p:nvSpPr>
        <p:spPr>
          <a:xfrm>
            <a:off x="7537180" y="1568793"/>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Duración de las pruebas	</a:t>
            </a:r>
          </a:p>
        </p:txBody>
      </p:sp>
      <p:sp>
        <p:nvSpPr>
          <p:cNvPr id="25" name="CuadroTexto 24">
            <a:extLst>
              <a:ext uri="{FF2B5EF4-FFF2-40B4-BE49-F238E27FC236}">
                <a16:creationId xmlns:a16="http://schemas.microsoft.com/office/drawing/2014/main" id="{A49D4785-DF78-6E88-7CBF-EE3F932E2EBF}"/>
              </a:ext>
            </a:extLst>
          </p:cNvPr>
          <p:cNvSpPr txBox="1"/>
          <p:nvPr/>
        </p:nvSpPr>
        <p:spPr>
          <a:xfrm>
            <a:off x="8154666" y="5992906"/>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Beneficios económicos</a:t>
            </a:r>
            <a:endParaRPr lang="es-ES_tradnl" b="1">
              <a:latin typeface="Space Grotesk" pitchFamily="2" charset="77"/>
              <a:cs typeface="Space Grotesk" pitchFamily="2" charset="77"/>
            </a:endParaRPr>
          </a:p>
        </p:txBody>
      </p:sp>
      <p:sp>
        <p:nvSpPr>
          <p:cNvPr id="26" name="Terminador 9">
            <a:extLst>
              <a:ext uri="{FF2B5EF4-FFF2-40B4-BE49-F238E27FC236}">
                <a16:creationId xmlns:a16="http://schemas.microsoft.com/office/drawing/2014/main" id="{175C65B2-D6AA-08DA-EB04-FB0FEBA1528F}"/>
              </a:ext>
            </a:extLst>
          </p:cNvPr>
          <p:cNvSpPr/>
          <p:nvPr/>
        </p:nvSpPr>
        <p:spPr>
          <a:xfrm>
            <a:off x="7371190" y="4526483"/>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7" name="CuadroTexto 26">
            <a:extLst>
              <a:ext uri="{FF2B5EF4-FFF2-40B4-BE49-F238E27FC236}">
                <a16:creationId xmlns:a16="http://schemas.microsoft.com/office/drawing/2014/main" id="{8FDA4404-DA1A-620F-C8D2-2B3DE6099AC2}"/>
              </a:ext>
            </a:extLst>
          </p:cNvPr>
          <p:cNvSpPr txBox="1"/>
          <p:nvPr/>
        </p:nvSpPr>
        <p:spPr>
          <a:xfrm>
            <a:off x="7537179" y="4482245"/>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Retorno para la ciudad	</a:t>
            </a:r>
          </a:p>
        </p:txBody>
      </p:sp>
      <p:sp>
        <p:nvSpPr>
          <p:cNvPr id="28" name="Rectángulo 27">
            <a:extLst>
              <a:ext uri="{FF2B5EF4-FFF2-40B4-BE49-F238E27FC236}">
                <a16:creationId xmlns:a16="http://schemas.microsoft.com/office/drawing/2014/main" id="{11A44983-F47C-45EB-EFE3-7455E0CA4CA0}"/>
              </a:ext>
            </a:extLst>
          </p:cNvPr>
          <p:cNvSpPr/>
          <p:nvPr/>
        </p:nvSpPr>
        <p:spPr>
          <a:xfrm>
            <a:off x="7715359" y="5193320"/>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03E08D89-31CA-ABE3-6F1F-60E43D8692B8}"/>
              </a:ext>
            </a:extLst>
          </p:cNvPr>
          <p:cNvSpPr/>
          <p:nvPr/>
        </p:nvSpPr>
        <p:spPr>
          <a:xfrm>
            <a:off x="7715359" y="5645852"/>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a:extLst>
              <a:ext uri="{FF2B5EF4-FFF2-40B4-BE49-F238E27FC236}">
                <a16:creationId xmlns:a16="http://schemas.microsoft.com/office/drawing/2014/main" id="{B591798D-BBC4-CC93-6070-88DA0BFFEFE1}"/>
              </a:ext>
            </a:extLst>
          </p:cNvPr>
          <p:cNvSpPr/>
          <p:nvPr/>
        </p:nvSpPr>
        <p:spPr>
          <a:xfrm>
            <a:off x="7715359" y="6098618"/>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CuadroTexto 30">
            <a:extLst>
              <a:ext uri="{FF2B5EF4-FFF2-40B4-BE49-F238E27FC236}">
                <a16:creationId xmlns:a16="http://schemas.microsoft.com/office/drawing/2014/main" id="{709B2D62-37D7-56E4-CA23-744B220547DA}"/>
              </a:ext>
            </a:extLst>
          </p:cNvPr>
          <p:cNvSpPr txBox="1"/>
          <p:nvPr/>
        </p:nvSpPr>
        <p:spPr>
          <a:xfrm>
            <a:off x="8154666" y="5539064"/>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Comunicación mutua</a:t>
            </a:r>
          </a:p>
        </p:txBody>
      </p:sp>
      <p:sp>
        <p:nvSpPr>
          <p:cNvPr id="32" name="CuadroTexto 31">
            <a:extLst>
              <a:ext uri="{FF2B5EF4-FFF2-40B4-BE49-F238E27FC236}">
                <a16:creationId xmlns:a16="http://schemas.microsoft.com/office/drawing/2014/main" id="{941D0ED3-52AF-5D6B-D266-16A7A7A1BEA0}"/>
              </a:ext>
            </a:extLst>
          </p:cNvPr>
          <p:cNvSpPr txBox="1"/>
          <p:nvPr/>
        </p:nvSpPr>
        <p:spPr>
          <a:xfrm>
            <a:off x="8154666" y="5102322"/>
            <a:ext cx="2835808"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Conocimiento</a:t>
            </a:r>
          </a:p>
        </p:txBody>
      </p:sp>
      <p:pic>
        <p:nvPicPr>
          <p:cNvPr id="33" name="Gráfico 32" descr="Marca de verificación con relleno sólido">
            <a:extLst>
              <a:ext uri="{FF2B5EF4-FFF2-40B4-BE49-F238E27FC236}">
                <a16:creationId xmlns:a16="http://schemas.microsoft.com/office/drawing/2014/main" id="{130AD7A7-43E7-A302-CA65-CB84B04F13E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123298"/>
            <a:ext cx="484672" cy="484672"/>
          </a:xfrm>
          <a:prstGeom prst="rect">
            <a:avLst/>
          </a:prstGeom>
        </p:spPr>
      </p:pic>
      <p:pic>
        <p:nvPicPr>
          <p:cNvPr id="34" name="Gráfico 33" descr="Marca de verificación con relleno sólido">
            <a:extLst>
              <a:ext uri="{FF2B5EF4-FFF2-40B4-BE49-F238E27FC236}">
                <a16:creationId xmlns:a16="http://schemas.microsoft.com/office/drawing/2014/main" id="{43BFF0A8-E1E0-6E5D-BC91-EC42C8E12B9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557654"/>
            <a:ext cx="484672" cy="484672"/>
          </a:xfrm>
          <a:prstGeom prst="rect">
            <a:avLst/>
          </a:prstGeom>
        </p:spPr>
      </p:pic>
    </p:spTree>
    <p:extLst>
      <p:ext uri="{BB962C8B-B14F-4D97-AF65-F5344CB8AC3E}">
        <p14:creationId xmlns:p14="http://schemas.microsoft.com/office/powerpoint/2010/main" val="3564853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E0F6D-ED06-5E0F-440A-484AD57A034C}"/>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D143B1CA-C193-4EDB-C062-921C3C19C4A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0" y="1240988"/>
            <a:ext cx="6976113" cy="5206342"/>
          </a:xfrm>
          <a:prstGeom prst="rect">
            <a:avLst/>
          </a:prstGeom>
          <a:noFill/>
          <a:extLst>
            <a:ext uri="{909E8E84-426E-40DD-AFC4-6F175D3DCCD1}">
              <a14:hiddenFill xmlns:a14="http://schemas.microsoft.com/office/drawing/2010/main">
                <a:solidFill>
                  <a:srgbClr val="FFFFFF"/>
                </a:solidFill>
              </a14:hiddenFill>
            </a:ext>
          </a:extLst>
        </p:spPr>
      </p:pic>
      <p:sp>
        <p:nvSpPr>
          <p:cNvPr id="8" name="Terminador 24">
            <a:extLst>
              <a:ext uri="{FF2B5EF4-FFF2-40B4-BE49-F238E27FC236}">
                <a16:creationId xmlns:a16="http://schemas.microsoft.com/office/drawing/2014/main" id="{91708625-5450-154C-0213-F1F96B01B1D4}"/>
              </a:ext>
            </a:extLst>
          </p:cNvPr>
          <p:cNvSpPr/>
          <p:nvPr/>
        </p:nvSpPr>
        <p:spPr>
          <a:xfrm>
            <a:off x="1941494" y="369461"/>
            <a:ext cx="1892508" cy="4822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2249"/>
                  <a:pt x="21600" y="10800"/>
                </a:cubicBezTo>
                <a:cubicBezTo>
                  <a:pt x="21600" y="19351"/>
                  <a:pt x="20044" y="21600"/>
                  <a:pt x="18125" y="21600"/>
                </a:cubicBezTo>
                <a:lnTo>
                  <a:pt x="3475" y="21600"/>
                </a:lnTo>
                <a:cubicBezTo>
                  <a:pt x="1556" y="21600"/>
                  <a:pt x="0" y="20214"/>
                  <a:pt x="0" y="10800"/>
                </a:cubicBezTo>
                <a:cubicBezTo>
                  <a:pt x="0" y="1386"/>
                  <a:pt x="1556" y="0"/>
                  <a:pt x="3475" y="0"/>
                </a:cubicBezTo>
                <a:close/>
              </a:path>
            </a:pathLst>
          </a:cu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4" name="Imagen 13">
            <a:extLst>
              <a:ext uri="{FF2B5EF4-FFF2-40B4-BE49-F238E27FC236}">
                <a16:creationId xmlns:a16="http://schemas.microsoft.com/office/drawing/2014/main" id="{46356C48-5B35-A0E7-E9C1-1F5E0F435CA9}"/>
              </a:ext>
            </a:extLst>
          </p:cNvPr>
          <p:cNvPicPr>
            <a:picLocks noChangeAspect="1"/>
          </p:cNvPicPr>
          <p:nvPr/>
        </p:nvPicPr>
        <p:blipFill>
          <a:blip r:embed="rId4"/>
          <a:stretch>
            <a:fillRect/>
          </a:stretch>
        </p:blipFill>
        <p:spPr>
          <a:xfrm>
            <a:off x="393492" y="269688"/>
            <a:ext cx="1327837" cy="700132"/>
          </a:xfrm>
          <a:prstGeom prst="rect">
            <a:avLst/>
          </a:prstGeom>
        </p:spPr>
      </p:pic>
      <p:sp>
        <p:nvSpPr>
          <p:cNvPr id="3" name="CuadroTexto 2">
            <a:extLst>
              <a:ext uri="{FF2B5EF4-FFF2-40B4-BE49-F238E27FC236}">
                <a16:creationId xmlns:a16="http://schemas.microsoft.com/office/drawing/2014/main" id="{C5D27AF2-DFE7-10D5-A8A4-750ACD9CBF4B}"/>
              </a:ext>
            </a:extLst>
          </p:cNvPr>
          <p:cNvSpPr txBox="1"/>
          <p:nvPr/>
        </p:nvSpPr>
        <p:spPr>
          <a:xfrm>
            <a:off x="2036577" y="325786"/>
            <a:ext cx="1892508" cy="46737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Proyectos</a:t>
            </a:r>
            <a:endParaRPr lang="es-ES_tradnl" b="1">
              <a:latin typeface="Space Grotesk" pitchFamily="2" charset="77"/>
              <a:cs typeface="Space Grotesk" pitchFamily="2" charset="77"/>
            </a:endParaRPr>
          </a:p>
        </p:txBody>
      </p:sp>
      <p:sp>
        <p:nvSpPr>
          <p:cNvPr id="5" name="Rectángulo 4">
            <a:extLst>
              <a:ext uri="{FF2B5EF4-FFF2-40B4-BE49-F238E27FC236}">
                <a16:creationId xmlns:a16="http://schemas.microsoft.com/office/drawing/2014/main" id="{371AFB2B-D24F-9F21-E5FD-CB7B2057F9FB}"/>
              </a:ext>
            </a:extLst>
          </p:cNvPr>
          <p:cNvSpPr/>
          <p:nvPr/>
        </p:nvSpPr>
        <p:spPr>
          <a:xfrm>
            <a:off x="0" y="1240406"/>
            <a:ext cx="6976113" cy="5206342"/>
          </a:xfrm>
          <a:prstGeom prst="rect">
            <a:avLst/>
          </a:prstGeom>
          <a:solidFill>
            <a:srgbClr val="31B94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CuadroTexto 6">
            <a:extLst>
              <a:ext uri="{FF2B5EF4-FFF2-40B4-BE49-F238E27FC236}">
                <a16:creationId xmlns:a16="http://schemas.microsoft.com/office/drawing/2014/main" id="{35B813D7-A588-7271-CAF7-B2721BFC3818}"/>
              </a:ext>
            </a:extLst>
          </p:cNvPr>
          <p:cNvSpPr txBox="1"/>
          <p:nvPr/>
        </p:nvSpPr>
        <p:spPr>
          <a:xfrm>
            <a:off x="602844" y="4572346"/>
            <a:ext cx="6398723" cy="1700337"/>
          </a:xfrm>
          <a:prstGeom prst="rect">
            <a:avLst/>
          </a:prstGeom>
          <a:noFill/>
        </p:spPr>
        <p:txBody>
          <a:bodyPr wrap="square" rtlCol="0">
            <a:spAutoFit/>
          </a:bodyPr>
          <a:lstStyle/>
          <a:p>
            <a:pPr>
              <a:lnSpc>
                <a:spcPct val="150000"/>
              </a:lnSpc>
            </a:pPr>
            <a:r>
              <a:rPr lang="es-ES">
                <a:solidFill>
                  <a:schemeClr val="bg1"/>
                </a:solidFill>
                <a:latin typeface="Space Grotesk" pitchFamily="2" charset="0"/>
                <a:cs typeface="Space Grotesk" pitchFamily="2" charset="0"/>
              </a:rPr>
              <a:t>Experimento </a:t>
            </a:r>
            <a:r>
              <a:rPr lang="es-ES">
                <a:solidFill>
                  <a:schemeClr val="bg1"/>
                </a:solidFill>
                <a:latin typeface="Space Grotesk" pitchFamily="2" charset="0"/>
              </a:rPr>
              <a:t>con Sistema Inteligente de prevención y rastreo de robos de bicicletas mediante Apple </a:t>
            </a:r>
            <a:r>
              <a:rPr lang="es-ES" err="1">
                <a:solidFill>
                  <a:schemeClr val="bg1"/>
                </a:solidFill>
                <a:latin typeface="Space Grotesk" pitchFamily="2" charset="0"/>
              </a:rPr>
              <a:t>AirTag</a:t>
            </a:r>
            <a:r>
              <a:rPr lang="es-ES">
                <a:solidFill>
                  <a:schemeClr val="bg1"/>
                </a:solidFill>
                <a:latin typeface="Space Grotesk" pitchFamily="2" charset="0"/>
              </a:rPr>
              <a:t> y denuncia automatizada, una solución pionera para combatir el robo de bicicletas en Valencia en tiempo real</a:t>
            </a:r>
            <a:r>
              <a:rPr lang="es-ES">
                <a:solidFill>
                  <a:schemeClr val="bg1"/>
                </a:solidFill>
                <a:latin typeface="Space Grotesk" pitchFamily="2" charset="0"/>
                <a:cs typeface="Space Grotesk" pitchFamily="2" charset="0"/>
              </a:rPr>
              <a:t>. </a:t>
            </a:r>
            <a:endParaRPr lang="es-ES_tradnl" b="1">
              <a:solidFill>
                <a:schemeClr val="bg1"/>
              </a:solidFill>
              <a:latin typeface="Space Grotesk" pitchFamily="2" charset="0"/>
              <a:cs typeface="Space Grotesk" pitchFamily="2" charset="0"/>
            </a:endParaRPr>
          </a:p>
        </p:txBody>
      </p:sp>
      <p:sp>
        <p:nvSpPr>
          <p:cNvPr id="2" name="Terminador 9">
            <a:extLst>
              <a:ext uri="{FF2B5EF4-FFF2-40B4-BE49-F238E27FC236}">
                <a16:creationId xmlns:a16="http://schemas.microsoft.com/office/drawing/2014/main" id="{2CC50ED0-F5A2-6E74-85BD-7516486F995E}"/>
              </a:ext>
            </a:extLst>
          </p:cNvPr>
          <p:cNvSpPr/>
          <p:nvPr/>
        </p:nvSpPr>
        <p:spPr>
          <a:xfrm>
            <a:off x="3590488" y="1385498"/>
            <a:ext cx="3272313" cy="549744"/>
          </a:xfrm>
          <a:prstGeom prst="flowChartTerminator">
            <a:avLst/>
          </a:prstGeom>
          <a:solidFill>
            <a:srgbClr val="F2FCF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CuadroTexto 3">
            <a:extLst>
              <a:ext uri="{FF2B5EF4-FFF2-40B4-BE49-F238E27FC236}">
                <a16:creationId xmlns:a16="http://schemas.microsoft.com/office/drawing/2014/main" id="{0AB6160F-48A5-F6AE-5DDB-6CA0990142AD}"/>
              </a:ext>
            </a:extLst>
          </p:cNvPr>
          <p:cNvSpPr txBox="1"/>
          <p:nvPr/>
        </p:nvSpPr>
        <p:spPr>
          <a:xfrm>
            <a:off x="3873669" y="1374055"/>
            <a:ext cx="2989132" cy="453842"/>
          </a:xfrm>
          <a:prstGeom prst="rect">
            <a:avLst/>
          </a:prstGeom>
          <a:noFill/>
        </p:spPr>
        <p:txBody>
          <a:bodyPr wrap="square" rtlCol="0">
            <a:spAutoFit/>
          </a:bodyPr>
          <a:lstStyle/>
          <a:p>
            <a:pPr>
              <a:lnSpc>
                <a:spcPct val="150000"/>
              </a:lnSpc>
            </a:pPr>
            <a:r>
              <a:rPr lang="es-ES" b="1">
                <a:solidFill>
                  <a:srgbClr val="31B94F"/>
                </a:solidFill>
                <a:latin typeface="Space Grotesk" pitchFamily="2" charset="77"/>
                <a:ea typeface="Aptos" panose="020B0004020202020204" pitchFamily="34" charset="0"/>
                <a:cs typeface="Space Grotesk" pitchFamily="2" charset="77"/>
              </a:rPr>
              <a:t>En proceso de prueba	</a:t>
            </a:r>
          </a:p>
        </p:txBody>
      </p:sp>
      <p:sp>
        <p:nvSpPr>
          <p:cNvPr id="9" name="Terminador 9">
            <a:extLst>
              <a:ext uri="{FF2B5EF4-FFF2-40B4-BE49-F238E27FC236}">
                <a16:creationId xmlns:a16="http://schemas.microsoft.com/office/drawing/2014/main" id="{55E36AB7-514E-81E6-0385-A72EF4AEF069}"/>
              </a:ext>
            </a:extLst>
          </p:cNvPr>
          <p:cNvSpPr/>
          <p:nvPr/>
        </p:nvSpPr>
        <p:spPr>
          <a:xfrm>
            <a:off x="7371191" y="509980"/>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763FEA5D-2F48-6001-0D25-5C9FE21B6FF9}"/>
              </a:ext>
            </a:extLst>
          </p:cNvPr>
          <p:cNvSpPr txBox="1"/>
          <p:nvPr/>
        </p:nvSpPr>
        <p:spPr>
          <a:xfrm>
            <a:off x="7537179" y="926476"/>
            <a:ext cx="4227251" cy="453842"/>
          </a:xfrm>
          <a:prstGeom prst="rect">
            <a:avLst/>
          </a:prstGeom>
          <a:noFill/>
        </p:spPr>
        <p:txBody>
          <a:bodyPr wrap="square" rtlCol="0">
            <a:spAutoFit/>
          </a:bodyPr>
          <a:lstStyle/>
          <a:p>
            <a:pPr>
              <a:lnSpc>
                <a:spcPct val="150000"/>
              </a:lnSpc>
            </a:pPr>
            <a:r>
              <a:rPr lang="es-ES" b="1" err="1">
                <a:latin typeface="Space Grotesk" pitchFamily="2" charset="77"/>
                <a:ea typeface="Aptos" panose="020B0004020202020204" pitchFamily="34" charset="0"/>
                <a:cs typeface="Space Grotesk" pitchFamily="2" charset="77"/>
              </a:rPr>
              <a:t>RidePetal</a:t>
            </a:r>
            <a:r>
              <a:rPr lang="es-ES" b="1">
                <a:latin typeface="Space Grotesk" pitchFamily="2" charset="77"/>
                <a:ea typeface="Aptos" panose="020B0004020202020204" pitchFamily="34" charset="0"/>
                <a:cs typeface="Space Grotesk" pitchFamily="2" charset="77"/>
              </a:rPr>
              <a:t> SL </a:t>
            </a:r>
            <a:endParaRPr lang="es-ES_tradnl" b="1">
              <a:solidFill>
                <a:schemeClr val="bg1"/>
              </a:solidFill>
              <a:latin typeface="Space Grotesk" pitchFamily="2" charset="77"/>
              <a:cs typeface="Space Grotesk" pitchFamily="2" charset="77"/>
            </a:endParaRPr>
          </a:p>
        </p:txBody>
      </p:sp>
      <p:sp>
        <p:nvSpPr>
          <p:cNvPr id="11" name="CuadroTexto 10">
            <a:extLst>
              <a:ext uri="{FF2B5EF4-FFF2-40B4-BE49-F238E27FC236}">
                <a16:creationId xmlns:a16="http://schemas.microsoft.com/office/drawing/2014/main" id="{FF8C660D-806F-210E-EA0D-CD386E7B2452}"/>
              </a:ext>
            </a:extLst>
          </p:cNvPr>
          <p:cNvSpPr txBox="1"/>
          <p:nvPr/>
        </p:nvSpPr>
        <p:spPr>
          <a:xfrm>
            <a:off x="7537180" y="465742"/>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Entidad / organización	</a:t>
            </a:r>
          </a:p>
        </p:txBody>
      </p:sp>
      <p:sp>
        <p:nvSpPr>
          <p:cNvPr id="19" name="Terminador 9">
            <a:extLst>
              <a:ext uri="{FF2B5EF4-FFF2-40B4-BE49-F238E27FC236}">
                <a16:creationId xmlns:a16="http://schemas.microsoft.com/office/drawing/2014/main" id="{90C3A7CF-1FE5-FF0F-7EFE-0B8D0E0EB293}"/>
              </a:ext>
            </a:extLst>
          </p:cNvPr>
          <p:cNvSpPr/>
          <p:nvPr/>
        </p:nvSpPr>
        <p:spPr>
          <a:xfrm>
            <a:off x="7371190" y="2680738"/>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CuadroTexto 19">
            <a:extLst>
              <a:ext uri="{FF2B5EF4-FFF2-40B4-BE49-F238E27FC236}">
                <a16:creationId xmlns:a16="http://schemas.microsoft.com/office/drawing/2014/main" id="{8FA9A1A4-3E68-D687-A506-CB5AC3023039}"/>
              </a:ext>
            </a:extLst>
          </p:cNvPr>
          <p:cNvSpPr txBox="1"/>
          <p:nvPr/>
        </p:nvSpPr>
        <p:spPr>
          <a:xfrm>
            <a:off x="7537178" y="3090342"/>
            <a:ext cx="4393242" cy="1284839"/>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Policía Local de Valencia y Edificio Municipal de la Junta Municipal de </a:t>
            </a:r>
            <a:r>
              <a:rPr lang="es-ES" b="1" err="1">
                <a:latin typeface="Space Grotesk" pitchFamily="2" charset="77"/>
                <a:cs typeface="Space Grotesk" pitchFamily="2" charset="77"/>
              </a:rPr>
              <a:t>Ciutat</a:t>
            </a:r>
            <a:r>
              <a:rPr lang="es-ES" b="1">
                <a:latin typeface="Space Grotesk" pitchFamily="2" charset="77"/>
                <a:cs typeface="Space Grotesk" pitchFamily="2" charset="77"/>
              </a:rPr>
              <a:t> Vella</a:t>
            </a:r>
            <a:endParaRPr lang="es-ES_tradnl" b="1">
              <a:latin typeface="Space Grotesk" pitchFamily="2" charset="77"/>
              <a:cs typeface="Space Grotesk" pitchFamily="2" charset="77"/>
            </a:endParaRPr>
          </a:p>
        </p:txBody>
      </p:sp>
      <p:sp>
        <p:nvSpPr>
          <p:cNvPr id="21" name="CuadroTexto 20">
            <a:extLst>
              <a:ext uri="{FF2B5EF4-FFF2-40B4-BE49-F238E27FC236}">
                <a16:creationId xmlns:a16="http://schemas.microsoft.com/office/drawing/2014/main" id="{EC924965-72D7-C012-BE3C-9E42FB313B9E}"/>
              </a:ext>
            </a:extLst>
          </p:cNvPr>
          <p:cNvSpPr txBox="1"/>
          <p:nvPr/>
        </p:nvSpPr>
        <p:spPr>
          <a:xfrm>
            <a:off x="7537179" y="2636500"/>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Recursos Urbanos 	</a:t>
            </a:r>
          </a:p>
        </p:txBody>
      </p:sp>
      <p:sp>
        <p:nvSpPr>
          <p:cNvPr id="22" name="Terminador 9">
            <a:extLst>
              <a:ext uri="{FF2B5EF4-FFF2-40B4-BE49-F238E27FC236}">
                <a16:creationId xmlns:a16="http://schemas.microsoft.com/office/drawing/2014/main" id="{CF18440E-BF04-2E81-F1ED-9FF7707E4127}"/>
              </a:ext>
            </a:extLst>
          </p:cNvPr>
          <p:cNvSpPr/>
          <p:nvPr/>
        </p:nvSpPr>
        <p:spPr>
          <a:xfrm>
            <a:off x="7371191" y="1606139"/>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CuadroTexto 22">
            <a:extLst>
              <a:ext uri="{FF2B5EF4-FFF2-40B4-BE49-F238E27FC236}">
                <a16:creationId xmlns:a16="http://schemas.microsoft.com/office/drawing/2014/main" id="{55465730-6696-B3EF-DB92-550973FD6019}"/>
              </a:ext>
            </a:extLst>
          </p:cNvPr>
          <p:cNvSpPr txBox="1"/>
          <p:nvPr/>
        </p:nvSpPr>
        <p:spPr>
          <a:xfrm>
            <a:off x="7537179" y="2022635"/>
            <a:ext cx="3853322" cy="453842"/>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3</a:t>
            </a:r>
            <a:r>
              <a:rPr lang="es-ES" b="1">
                <a:effectLst/>
                <a:latin typeface="Space Grotesk" pitchFamily="2" charset="77"/>
                <a:ea typeface="Aptos" panose="020B0004020202020204" pitchFamily="34" charset="0"/>
                <a:cs typeface="Space Grotesk" pitchFamily="2" charset="77"/>
              </a:rPr>
              <a:t> meses</a:t>
            </a:r>
            <a:endParaRPr lang="es-ES_tradnl" b="1">
              <a:solidFill>
                <a:schemeClr val="bg1"/>
              </a:solidFill>
              <a:latin typeface="Space Grotesk" pitchFamily="2" charset="77"/>
              <a:cs typeface="Space Grotesk" pitchFamily="2" charset="77"/>
            </a:endParaRPr>
          </a:p>
        </p:txBody>
      </p:sp>
      <p:sp>
        <p:nvSpPr>
          <p:cNvPr id="24" name="CuadroTexto 23">
            <a:extLst>
              <a:ext uri="{FF2B5EF4-FFF2-40B4-BE49-F238E27FC236}">
                <a16:creationId xmlns:a16="http://schemas.microsoft.com/office/drawing/2014/main" id="{9103D0C3-4538-0AA4-FD38-D0260906C718}"/>
              </a:ext>
            </a:extLst>
          </p:cNvPr>
          <p:cNvSpPr txBox="1"/>
          <p:nvPr/>
        </p:nvSpPr>
        <p:spPr>
          <a:xfrm>
            <a:off x="7537180" y="1568793"/>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Duración de las pruebas	</a:t>
            </a:r>
          </a:p>
        </p:txBody>
      </p:sp>
      <p:sp>
        <p:nvSpPr>
          <p:cNvPr id="25" name="CuadroTexto 24">
            <a:extLst>
              <a:ext uri="{FF2B5EF4-FFF2-40B4-BE49-F238E27FC236}">
                <a16:creationId xmlns:a16="http://schemas.microsoft.com/office/drawing/2014/main" id="{0546EC2E-FFF2-7AD6-3B1D-8AD27B857756}"/>
              </a:ext>
            </a:extLst>
          </p:cNvPr>
          <p:cNvSpPr txBox="1"/>
          <p:nvPr/>
        </p:nvSpPr>
        <p:spPr>
          <a:xfrm>
            <a:off x="8154666" y="5992906"/>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Beneficios económicos</a:t>
            </a:r>
            <a:endParaRPr lang="es-ES_tradnl" b="1">
              <a:latin typeface="Space Grotesk" pitchFamily="2" charset="77"/>
              <a:cs typeface="Space Grotesk" pitchFamily="2" charset="77"/>
            </a:endParaRPr>
          </a:p>
        </p:txBody>
      </p:sp>
      <p:sp>
        <p:nvSpPr>
          <p:cNvPr id="26" name="Terminador 9">
            <a:extLst>
              <a:ext uri="{FF2B5EF4-FFF2-40B4-BE49-F238E27FC236}">
                <a16:creationId xmlns:a16="http://schemas.microsoft.com/office/drawing/2014/main" id="{A2863E5C-457D-5114-F012-967F30FDE6D4}"/>
              </a:ext>
            </a:extLst>
          </p:cNvPr>
          <p:cNvSpPr/>
          <p:nvPr/>
        </p:nvSpPr>
        <p:spPr>
          <a:xfrm>
            <a:off x="7371190" y="4526483"/>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7" name="CuadroTexto 26">
            <a:extLst>
              <a:ext uri="{FF2B5EF4-FFF2-40B4-BE49-F238E27FC236}">
                <a16:creationId xmlns:a16="http://schemas.microsoft.com/office/drawing/2014/main" id="{E662173C-66BB-34A0-0861-494789346318}"/>
              </a:ext>
            </a:extLst>
          </p:cNvPr>
          <p:cNvSpPr txBox="1"/>
          <p:nvPr/>
        </p:nvSpPr>
        <p:spPr>
          <a:xfrm>
            <a:off x="7537179" y="4482245"/>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Retorno para la ciudad	</a:t>
            </a:r>
          </a:p>
        </p:txBody>
      </p:sp>
      <p:sp>
        <p:nvSpPr>
          <p:cNvPr id="28" name="Rectángulo 27">
            <a:extLst>
              <a:ext uri="{FF2B5EF4-FFF2-40B4-BE49-F238E27FC236}">
                <a16:creationId xmlns:a16="http://schemas.microsoft.com/office/drawing/2014/main" id="{C502699F-CED3-73DA-34E2-8857B7F37A55}"/>
              </a:ext>
            </a:extLst>
          </p:cNvPr>
          <p:cNvSpPr/>
          <p:nvPr/>
        </p:nvSpPr>
        <p:spPr>
          <a:xfrm>
            <a:off x="7715359" y="5193320"/>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28ADD197-4113-65EE-A713-681A14092028}"/>
              </a:ext>
            </a:extLst>
          </p:cNvPr>
          <p:cNvSpPr/>
          <p:nvPr/>
        </p:nvSpPr>
        <p:spPr>
          <a:xfrm>
            <a:off x="7715359" y="5645852"/>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a:extLst>
              <a:ext uri="{FF2B5EF4-FFF2-40B4-BE49-F238E27FC236}">
                <a16:creationId xmlns:a16="http://schemas.microsoft.com/office/drawing/2014/main" id="{FEF68AD8-7211-97D8-7C73-E086F8AFF0F2}"/>
              </a:ext>
            </a:extLst>
          </p:cNvPr>
          <p:cNvSpPr/>
          <p:nvPr/>
        </p:nvSpPr>
        <p:spPr>
          <a:xfrm>
            <a:off x="7715359" y="6098618"/>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CuadroTexto 30">
            <a:extLst>
              <a:ext uri="{FF2B5EF4-FFF2-40B4-BE49-F238E27FC236}">
                <a16:creationId xmlns:a16="http://schemas.microsoft.com/office/drawing/2014/main" id="{5F0BA766-4BD6-1163-D5C2-759399220497}"/>
              </a:ext>
            </a:extLst>
          </p:cNvPr>
          <p:cNvSpPr txBox="1"/>
          <p:nvPr/>
        </p:nvSpPr>
        <p:spPr>
          <a:xfrm>
            <a:off x="8154666" y="5539064"/>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Comunicación mutua</a:t>
            </a:r>
          </a:p>
        </p:txBody>
      </p:sp>
      <p:sp>
        <p:nvSpPr>
          <p:cNvPr id="32" name="CuadroTexto 31">
            <a:extLst>
              <a:ext uri="{FF2B5EF4-FFF2-40B4-BE49-F238E27FC236}">
                <a16:creationId xmlns:a16="http://schemas.microsoft.com/office/drawing/2014/main" id="{E8A9A0AF-542F-923D-3548-FC1E2F0E7187}"/>
              </a:ext>
            </a:extLst>
          </p:cNvPr>
          <p:cNvSpPr txBox="1"/>
          <p:nvPr/>
        </p:nvSpPr>
        <p:spPr>
          <a:xfrm>
            <a:off x="8154666" y="5102322"/>
            <a:ext cx="2835808"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Conocimiento</a:t>
            </a:r>
          </a:p>
        </p:txBody>
      </p:sp>
      <p:pic>
        <p:nvPicPr>
          <p:cNvPr id="33" name="Gráfico 32" descr="Marca de verificación con relleno sólido">
            <a:extLst>
              <a:ext uri="{FF2B5EF4-FFF2-40B4-BE49-F238E27FC236}">
                <a16:creationId xmlns:a16="http://schemas.microsoft.com/office/drawing/2014/main" id="{86FA5FBA-7624-8B90-4E1B-9AE5F10374A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123298"/>
            <a:ext cx="484672" cy="484672"/>
          </a:xfrm>
          <a:prstGeom prst="rect">
            <a:avLst/>
          </a:prstGeom>
        </p:spPr>
      </p:pic>
      <p:pic>
        <p:nvPicPr>
          <p:cNvPr id="34" name="Gráfico 33" descr="Marca de verificación con relleno sólido">
            <a:extLst>
              <a:ext uri="{FF2B5EF4-FFF2-40B4-BE49-F238E27FC236}">
                <a16:creationId xmlns:a16="http://schemas.microsoft.com/office/drawing/2014/main" id="{32FDFC1E-4AF0-9617-8B06-2E8B63DE0A9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557654"/>
            <a:ext cx="484672" cy="484672"/>
          </a:xfrm>
          <a:prstGeom prst="rect">
            <a:avLst/>
          </a:prstGeom>
        </p:spPr>
      </p:pic>
    </p:spTree>
    <p:extLst>
      <p:ext uri="{BB962C8B-B14F-4D97-AF65-F5344CB8AC3E}">
        <p14:creationId xmlns:p14="http://schemas.microsoft.com/office/powerpoint/2010/main" val="3208310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53D9D-E274-4CF4-9BD9-7D77829D09E9}"/>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2338C33A-E0DF-4918-D9FA-64568B5C82D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0" y="1240988"/>
            <a:ext cx="6976113" cy="5206342"/>
          </a:xfrm>
          <a:prstGeom prst="rect">
            <a:avLst/>
          </a:prstGeom>
          <a:noFill/>
          <a:extLst>
            <a:ext uri="{909E8E84-426E-40DD-AFC4-6F175D3DCCD1}">
              <a14:hiddenFill xmlns:a14="http://schemas.microsoft.com/office/drawing/2010/main">
                <a:solidFill>
                  <a:srgbClr val="FFFFFF"/>
                </a:solidFill>
              </a14:hiddenFill>
            </a:ext>
          </a:extLst>
        </p:spPr>
      </p:pic>
      <p:sp>
        <p:nvSpPr>
          <p:cNvPr id="8" name="Terminador 24">
            <a:extLst>
              <a:ext uri="{FF2B5EF4-FFF2-40B4-BE49-F238E27FC236}">
                <a16:creationId xmlns:a16="http://schemas.microsoft.com/office/drawing/2014/main" id="{2A8AEBDC-9C74-5E28-7657-4AC150500E0D}"/>
              </a:ext>
            </a:extLst>
          </p:cNvPr>
          <p:cNvSpPr/>
          <p:nvPr/>
        </p:nvSpPr>
        <p:spPr>
          <a:xfrm>
            <a:off x="1941494" y="369461"/>
            <a:ext cx="1892508" cy="4822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2249"/>
                  <a:pt x="21600" y="10800"/>
                </a:cubicBezTo>
                <a:cubicBezTo>
                  <a:pt x="21600" y="19351"/>
                  <a:pt x="20044" y="21600"/>
                  <a:pt x="18125" y="21600"/>
                </a:cubicBezTo>
                <a:lnTo>
                  <a:pt x="3475" y="21600"/>
                </a:lnTo>
                <a:cubicBezTo>
                  <a:pt x="1556" y="21600"/>
                  <a:pt x="0" y="20214"/>
                  <a:pt x="0" y="10800"/>
                </a:cubicBezTo>
                <a:cubicBezTo>
                  <a:pt x="0" y="1386"/>
                  <a:pt x="1556" y="0"/>
                  <a:pt x="3475" y="0"/>
                </a:cubicBezTo>
                <a:close/>
              </a:path>
            </a:pathLst>
          </a:cu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4" name="Imagen 13">
            <a:extLst>
              <a:ext uri="{FF2B5EF4-FFF2-40B4-BE49-F238E27FC236}">
                <a16:creationId xmlns:a16="http://schemas.microsoft.com/office/drawing/2014/main" id="{9F47928C-ECF0-3665-24FE-031217509A9E}"/>
              </a:ext>
            </a:extLst>
          </p:cNvPr>
          <p:cNvPicPr>
            <a:picLocks noChangeAspect="1"/>
          </p:cNvPicPr>
          <p:nvPr/>
        </p:nvPicPr>
        <p:blipFill>
          <a:blip r:embed="rId4"/>
          <a:stretch>
            <a:fillRect/>
          </a:stretch>
        </p:blipFill>
        <p:spPr>
          <a:xfrm>
            <a:off x="393492" y="269688"/>
            <a:ext cx="1327837" cy="700132"/>
          </a:xfrm>
          <a:prstGeom prst="rect">
            <a:avLst/>
          </a:prstGeom>
        </p:spPr>
      </p:pic>
      <p:sp>
        <p:nvSpPr>
          <p:cNvPr id="3" name="CuadroTexto 2">
            <a:extLst>
              <a:ext uri="{FF2B5EF4-FFF2-40B4-BE49-F238E27FC236}">
                <a16:creationId xmlns:a16="http://schemas.microsoft.com/office/drawing/2014/main" id="{769ABB2A-DC4A-EAD7-31FD-0C018AD70965}"/>
              </a:ext>
            </a:extLst>
          </p:cNvPr>
          <p:cNvSpPr txBox="1"/>
          <p:nvPr/>
        </p:nvSpPr>
        <p:spPr>
          <a:xfrm>
            <a:off x="2036577" y="325786"/>
            <a:ext cx="1892508" cy="46737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Proyectos</a:t>
            </a:r>
            <a:endParaRPr lang="es-ES_tradnl" b="1">
              <a:latin typeface="Space Grotesk" pitchFamily="2" charset="77"/>
              <a:cs typeface="Space Grotesk" pitchFamily="2" charset="77"/>
            </a:endParaRPr>
          </a:p>
        </p:txBody>
      </p:sp>
      <p:sp>
        <p:nvSpPr>
          <p:cNvPr id="5" name="Rectángulo 4">
            <a:extLst>
              <a:ext uri="{FF2B5EF4-FFF2-40B4-BE49-F238E27FC236}">
                <a16:creationId xmlns:a16="http://schemas.microsoft.com/office/drawing/2014/main" id="{E4034E6C-8702-99C5-C609-9828B485577B}"/>
              </a:ext>
            </a:extLst>
          </p:cNvPr>
          <p:cNvSpPr/>
          <p:nvPr/>
        </p:nvSpPr>
        <p:spPr>
          <a:xfrm>
            <a:off x="-1" y="1227536"/>
            <a:ext cx="6976113" cy="5206342"/>
          </a:xfrm>
          <a:prstGeom prst="rect">
            <a:avLst/>
          </a:prstGeom>
          <a:solidFill>
            <a:srgbClr val="31B94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CuadroTexto 6">
            <a:extLst>
              <a:ext uri="{FF2B5EF4-FFF2-40B4-BE49-F238E27FC236}">
                <a16:creationId xmlns:a16="http://schemas.microsoft.com/office/drawing/2014/main" id="{1F9EA6CE-7F05-8AA3-700A-BA0752DC363F}"/>
              </a:ext>
            </a:extLst>
          </p:cNvPr>
          <p:cNvSpPr txBox="1"/>
          <p:nvPr/>
        </p:nvSpPr>
        <p:spPr>
          <a:xfrm>
            <a:off x="651776" y="4318042"/>
            <a:ext cx="6398723" cy="2115836"/>
          </a:xfrm>
          <a:prstGeom prst="rect">
            <a:avLst/>
          </a:prstGeom>
          <a:noFill/>
        </p:spPr>
        <p:txBody>
          <a:bodyPr wrap="square" rtlCol="0">
            <a:spAutoFit/>
          </a:bodyPr>
          <a:lstStyle/>
          <a:p>
            <a:pPr>
              <a:lnSpc>
                <a:spcPct val="150000"/>
              </a:lnSpc>
            </a:pPr>
            <a:r>
              <a:rPr lang="es-ES">
                <a:solidFill>
                  <a:schemeClr val="bg1"/>
                </a:solidFill>
                <a:latin typeface="Space Grotesk" pitchFamily="2" charset="0"/>
                <a:cs typeface="Space Grotesk" pitchFamily="2" charset="0"/>
              </a:rPr>
              <a:t>Experimento </a:t>
            </a:r>
            <a:r>
              <a:rPr lang="es-ES">
                <a:solidFill>
                  <a:schemeClr val="bg1"/>
                </a:solidFill>
                <a:latin typeface="Space Grotesk" pitchFamily="2" charset="0"/>
              </a:rPr>
              <a:t>con Centro de Interpretación Adaptado: proyecto “Turismo Accesible”, es la iniciativa ganadora de los retos </a:t>
            </a:r>
            <a:r>
              <a:rPr lang="es-ES" err="1">
                <a:solidFill>
                  <a:schemeClr val="bg1"/>
                </a:solidFill>
                <a:latin typeface="Space Grotesk" pitchFamily="2" charset="0"/>
              </a:rPr>
              <a:t>GovTech</a:t>
            </a:r>
            <a:r>
              <a:rPr lang="es-ES">
                <a:solidFill>
                  <a:schemeClr val="bg1"/>
                </a:solidFill>
                <a:latin typeface="Space Grotesk" pitchFamily="2" charset="0"/>
              </a:rPr>
              <a:t>, tiene como objetivo principal superar la falta de accesibilidad a monumentos históricos, mediante tecnologías de vanguardia</a:t>
            </a:r>
            <a:r>
              <a:rPr lang="es-ES">
                <a:solidFill>
                  <a:schemeClr val="bg1"/>
                </a:solidFill>
                <a:latin typeface="Space Grotesk" pitchFamily="2" charset="0"/>
                <a:cs typeface="Space Grotesk" pitchFamily="2" charset="0"/>
              </a:rPr>
              <a:t>. </a:t>
            </a:r>
            <a:endParaRPr lang="es-ES_tradnl" b="1">
              <a:solidFill>
                <a:schemeClr val="bg1"/>
              </a:solidFill>
              <a:latin typeface="Space Grotesk" pitchFamily="2" charset="0"/>
              <a:cs typeface="Space Grotesk" pitchFamily="2" charset="0"/>
            </a:endParaRPr>
          </a:p>
        </p:txBody>
      </p:sp>
      <p:sp>
        <p:nvSpPr>
          <p:cNvPr id="2" name="Terminador 9">
            <a:extLst>
              <a:ext uri="{FF2B5EF4-FFF2-40B4-BE49-F238E27FC236}">
                <a16:creationId xmlns:a16="http://schemas.microsoft.com/office/drawing/2014/main" id="{1BBA399F-0E4A-0D33-E107-3A9847362BC7}"/>
              </a:ext>
            </a:extLst>
          </p:cNvPr>
          <p:cNvSpPr/>
          <p:nvPr/>
        </p:nvSpPr>
        <p:spPr>
          <a:xfrm>
            <a:off x="3590488" y="1385498"/>
            <a:ext cx="3272313" cy="549744"/>
          </a:xfrm>
          <a:prstGeom prst="flowChartTerminator">
            <a:avLst/>
          </a:prstGeom>
          <a:solidFill>
            <a:srgbClr val="F2FCF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CuadroTexto 3">
            <a:extLst>
              <a:ext uri="{FF2B5EF4-FFF2-40B4-BE49-F238E27FC236}">
                <a16:creationId xmlns:a16="http://schemas.microsoft.com/office/drawing/2014/main" id="{EA544834-14A7-8836-D31E-09F87B16BA6C}"/>
              </a:ext>
            </a:extLst>
          </p:cNvPr>
          <p:cNvSpPr txBox="1"/>
          <p:nvPr/>
        </p:nvSpPr>
        <p:spPr>
          <a:xfrm>
            <a:off x="3873669" y="1374055"/>
            <a:ext cx="2989132" cy="453842"/>
          </a:xfrm>
          <a:prstGeom prst="rect">
            <a:avLst/>
          </a:prstGeom>
          <a:noFill/>
        </p:spPr>
        <p:txBody>
          <a:bodyPr wrap="square" rtlCol="0">
            <a:spAutoFit/>
          </a:bodyPr>
          <a:lstStyle/>
          <a:p>
            <a:pPr>
              <a:lnSpc>
                <a:spcPct val="150000"/>
              </a:lnSpc>
            </a:pPr>
            <a:r>
              <a:rPr lang="es-ES" b="1">
                <a:solidFill>
                  <a:srgbClr val="31B94F"/>
                </a:solidFill>
                <a:latin typeface="Space Grotesk" pitchFamily="2" charset="77"/>
                <a:ea typeface="Aptos" panose="020B0004020202020204" pitchFamily="34" charset="0"/>
                <a:cs typeface="Space Grotesk" pitchFamily="2" charset="77"/>
              </a:rPr>
              <a:t>En proceso de prueba	</a:t>
            </a:r>
          </a:p>
        </p:txBody>
      </p:sp>
      <p:sp>
        <p:nvSpPr>
          <p:cNvPr id="9" name="Terminador 9">
            <a:extLst>
              <a:ext uri="{FF2B5EF4-FFF2-40B4-BE49-F238E27FC236}">
                <a16:creationId xmlns:a16="http://schemas.microsoft.com/office/drawing/2014/main" id="{2FA2B2D5-2F93-3279-00A0-CAA899A6F487}"/>
              </a:ext>
            </a:extLst>
          </p:cNvPr>
          <p:cNvSpPr/>
          <p:nvPr/>
        </p:nvSpPr>
        <p:spPr>
          <a:xfrm>
            <a:off x="7371191" y="856280"/>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AD68AE5B-86F9-9719-587B-04C26020977A}"/>
              </a:ext>
            </a:extLst>
          </p:cNvPr>
          <p:cNvSpPr txBox="1"/>
          <p:nvPr/>
        </p:nvSpPr>
        <p:spPr>
          <a:xfrm>
            <a:off x="7537179" y="1272776"/>
            <a:ext cx="4227251" cy="453842"/>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Valencia </a:t>
            </a:r>
            <a:r>
              <a:rPr lang="es-ES" b="1" err="1">
                <a:latin typeface="Space Grotesk" pitchFamily="2" charset="77"/>
                <a:ea typeface="Aptos" panose="020B0004020202020204" pitchFamily="34" charset="0"/>
                <a:cs typeface="Space Grotesk" pitchFamily="2" charset="77"/>
              </a:rPr>
              <a:t>Innovation</a:t>
            </a:r>
            <a:r>
              <a:rPr lang="es-ES" b="1">
                <a:latin typeface="Space Grotesk" pitchFamily="2" charset="77"/>
                <a:ea typeface="Aptos" panose="020B0004020202020204" pitchFamily="34" charset="0"/>
                <a:cs typeface="Space Grotesk" pitchFamily="2" charset="77"/>
              </a:rPr>
              <a:t> Capital</a:t>
            </a:r>
            <a:endParaRPr lang="es-ES_tradnl" b="1">
              <a:solidFill>
                <a:schemeClr val="bg1"/>
              </a:solidFill>
              <a:latin typeface="Space Grotesk" pitchFamily="2" charset="77"/>
              <a:cs typeface="Space Grotesk" pitchFamily="2" charset="77"/>
            </a:endParaRPr>
          </a:p>
        </p:txBody>
      </p:sp>
      <p:sp>
        <p:nvSpPr>
          <p:cNvPr id="11" name="CuadroTexto 10">
            <a:extLst>
              <a:ext uri="{FF2B5EF4-FFF2-40B4-BE49-F238E27FC236}">
                <a16:creationId xmlns:a16="http://schemas.microsoft.com/office/drawing/2014/main" id="{B3C246D0-1536-074C-B794-2DDB4F9CCBA4}"/>
              </a:ext>
            </a:extLst>
          </p:cNvPr>
          <p:cNvSpPr txBox="1"/>
          <p:nvPr/>
        </p:nvSpPr>
        <p:spPr>
          <a:xfrm>
            <a:off x="7537180" y="812042"/>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Entidad / organización	</a:t>
            </a:r>
          </a:p>
        </p:txBody>
      </p:sp>
      <p:sp>
        <p:nvSpPr>
          <p:cNvPr id="19" name="Terminador 9">
            <a:extLst>
              <a:ext uri="{FF2B5EF4-FFF2-40B4-BE49-F238E27FC236}">
                <a16:creationId xmlns:a16="http://schemas.microsoft.com/office/drawing/2014/main" id="{256DC3EC-F132-8C14-2EBB-319366112F17}"/>
              </a:ext>
            </a:extLst>
          </p:cNvPr>
          <p:cNvSpPr/>
          <p:nvPr/>
        </p:nvSpPr>
        <p:spPr>
          <a:xfrm>
            <a:off x="7371190" y="3027038"/>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CuadroTexto 19">
            <a:extLst>
              <a:ext uri="{FF2B5EF4-FFF2-40B4-BE49-F238E27FC236}">
                <a16:creationId xmlns:a16="http://schemas.microsoft.com/office/drawing/2014/main" id="{2021A017-5417-A74A-E541-C8D0A98FB48E}"/>
              </a:ext>
            </a:extLst>
          </p:cNvPr>
          <p:cNvSpPr txBox="1"/>
          <p:nvPr/>
        </p:nvSpPr>
        <p:spPr>
          <a:xfrm>
            <a:off x="7537178" y="3436642"/>
            <a:ext cx="4393242" cy="869341"/>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Plaza de la Crida y Torres de Serranos</a:t>
            </a:r>
            <a:endParaRPr lang="es-ES_tradnl" b="1">
              <a:latin typeface="Space Grotesk" pitchFamily="2" charset="77"/>
              <a:cs typeface="Space Grotesk" pitchFamily="2" charset="77"/>
            </a:endParaRPr>
          </a:p>
        </p:txBody>
      </p:sp>
      <p:sp>
        <p:nvSpPr>
          <p:cNvPr id="21" name="CuadroTexto 20">
            <a:extLst>
              <a:ext uri="{FF2B5EF4-FFF2-40B4-BE49-F238E27FC236}">
                <a16:creationId xmlns:a16="http://schemas.microsoft.com/office/drawing/2014/main" id="{67FE0529-0713-364F-1766-61A172EA56F1}"/>
              </a:ext>
            </a:extLst>
          </p:cNvPr>
          <p:cNvSpPr txBox="1"/>
          <p:nvPr/>
        </p:nvSpPr>
        <p:spPr>
          <a:xfrm>
            <a:off x="7537179" y="2982800"/>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Recursos Urbanos 	</a:t>
            </a:r>
          </a:p>
        </p:txBody>
      </p:sp>
      <p:sp>
        <p:nvSpPr>
          <p:cNvPr id="22" name="Terminador 9">
            <a:extLst>
              <a:ext uri="{FF2B5EF4-FFF2-40B4-BE49-F238E27FC236}">
                <a16:creationId xmlns:a16="http://schemas.microsoft.com/office/drawing/2014/main" id="{53937B72-8722-1B48-E7DB-EEE55244DAFE}"/>
              </a:ext>
            </a:extLst>
          </p:cNvPr>
          <p:cNvSpPr/>
          <p:nvPr/>
        </p:nvSpPr>
        <p:spPr>
          <a:xfrm>
            <a:off x="7371191" y="1952439"/>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CuadroTexto 22">
            <a:extLst>
              <a:ext uri="{FF2B5EF4-FFF2-40B4-BE49-F238E27FC236}">
                <a16:creationId xmlns:a16="http://schemas.microsoft.com/office/drawing/2014/main" id="{11A111C5-D412-8EAD-54FC-4131A2626FA0}"/>
              </a:ext>
            </a:extLst>
          </p:cNvPr>
          <p:cNvSpPr txBox="1"/>
          <p:nvPr/>
        </p:nvSpPr>
        <p:spPr>
          <a:xfrm>
            <a:off x="7537179" y="2368935"/>
            <a:ext cx="3853322"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2 meses</a:t>
            </a:r>
            <a:endParaRPr lang="es-ES_tradnl" b="1">
              <a:solidFill>
                <a:schemeClr val="bg1"/>
              </a:solidFill>
              <a:latin typeface="Space Grotesk" pitchFamily="2" charset="77"/>
              <a:cs typeface="Space Grotesk" pitchFamily="2" charset="77"/>
            </a:endParaRPr>
          </a:p>
        </p:txBody>
      </p:sp>
      <p:sp>
        <p:nvSpPr>
          <p:cNvPr id="24" name="CuadroTexto 23">
            <a:extLst>
              <a:ext uri="{FF2B5EF4-FFF2-40B4-BE49-F238E27FC236}">
                <a16:creationId xmlns:a16="http://schemas.microsoft.com/office/drawing/2014/main" id="{B98F4164-8CC4-AEB6-D2F8-452B086599CE}"/>
              </a:ext>
            </a:extLst>
          </p:cNvPr>
          <p:cNvSpPr txBox="1"/>
          <p:nvPr/>
        </p:nvSpPr>
        <p:spPr>
          <a:xfrm>
            <a:off x="7537180" y="1915093"/>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Duración de las pruebas	</a:t>
            </a:r>
          </a:p>
        </p:txBody>
      </p:sp>
      <p:sp>
        <p:nvSpPr>
          <p:cNvPr id="25" name="CuadroTexto 24">
            <a:extLst>
              <a:ext uri="{FF2B5EF4-FFF2-40B4-BE49-F238E27FC236}">
                <a16:creationId xmlns:a16="http://schemas.microsoft.com/office/drawing/2014/main" id="{D1D2B37A-BFFD-2A3E-29F2-4214840AD643}"/>
              </a:ext>
            </a:extLst>
          </p:cNvPr>
          <p:cNvSpPr txBox="1"/>
          <p:nvPr/>
        </p:nvSpPr>
        <p:spPr>
          <a:xfrm>
            <a:off x="8154666" y="5992906"/>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Beneficios económicos</a:t>
            </a:r>
            <a:endParaRPr lang="es-ES_tradnl" b="1">
              <a:latin typeface="Space Grotesk" pitchFamily="2" charset="77"/>
              <a:cs typeface="Space Grotesk" pitchFamily="2" charset="77"/>
            </a:endParaRPr>
          </a:p>
        </p:txBody>
      </p:sp>
      <p:sp>
        <p:nvSpPr>
          <p:cNvPr id="26" name="Terminador 9">
            <a:extLst>
              <a:ext uri="{FF2B5EF4-FFF2-40B4-BE49-F238E27FC236}">
                <a16:creationId xmlns:a16="http://schemas.microsoft.com/office/drawing/2014/main" id="{F7A38584-DDDC-2A15-C301-66B84FD2A18D}"/>
              </a:ext>
            </a:extLst>
          </p:cNvPr>
          <p:cNvSpPr/>
          <p:nvPr/>
        </p:nvSpPr>
        <p:spPr>
          <a:xfrm>
            <a:off x="7371190" y="4526483"/>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7" name="CuadroTexto 26">
            <a:extLst>
              <a:ext uri="{FF2B5EF4-FFF2-40B4-BE49-F238E27FC236}">
                <a16:creationId xmlns:a16="http://schemas.microsoft.com/office/drawing/2014/main" id="{CC0527C0-0F8A-4D22-C7C8-71B9B947894F}"/>
              </a:ext>
            </a:extLst>
          </p:cNvPr>
          <p:cNvSpPr txBox="1"/>
          <p:nvPr/>
        </p:nvSpPr>
        <p:spPr>
          <a:xfrm>
            <a:off x="7537179" y="4482245"/>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Retorno para la ciudad	</a:t>
            </a:r>
          </a:p>
        </p:txBody>
      </p:sp>
      <p:sp>
        <p:nvSpPr>
          <p:cNvPr id="28" name="Rectángulo 27">
            <a:extLst>
              <a:ext uri="{FF2B5EF4-FFF2-40B4-BE49-F238E27FC236}">
                <a16:creationId xmlns:a16="http://schemas.microsoft.com/office/drawing/2014/main" id="{39E7271C-6A5F-A44E-234E-EDF3E38AB85E}"/>
              </a:ext>
            </a:extLst>
          </p:cNvPr>
          <p:cNvSpPr/>
          <p:nvPr/>
        </p:nvSpPr>
        <p:spPr>
          <a:xfrm>
            <a:off x="7715359" y="5193320"/>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79DDCC47-AE7A-46DF-2202-778E027F1DDB}"/>
              </a:ext>
            </a:extLst>
          </p:cNvPr>
          <p:cNvSpPr/>
          <p:nvPr/>
        </p:nvSpPr>
        <p:spPr>
          <a:xfrm>
            <a:off x="7715359" y="5645852"/>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a:extLst>
              <a:ext uri="{FF2B5EF4-FFF2-40B4-BE49-F238E27FC236}">
                <a16:creationId xmlns:a16="http://schemas.microsoft.com/office/drawing/2014/main" id="{B5BDEE14-0A1D-0495-595E-D8504D0FC87B}"/>
              </a:ext>
            </a:extLst>
          </p:cNvPr>
          <p:cNvSpPr/>
          <p:nvPr/>
        </p:nvSpPr>
        <p:spPr>
          <a:xfrm>
            <a:off x="7715359" y="6098618"/>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CuadroTexto 30">
            <a:extLst>
              <a:ext uri="{FF2B5EF4-FFF2-40B4-BE49-F238E27FC236}">
                <a16:creationId xmlns:a16="http://schemas.microsoft.com/office/drawing/2014/main" id="{9B82F479-815A-CFBE-E216-D366C1BE6F21}"/>
              </a:ext>
            </a:extLst>
          </p:cNvPr>
          <p:cNvSpPr txBox="1"/>
          <p:nvPr/>
        </p:nvSpPr>
        <p:spPr>
          <a:xfrm>
            <a:off x="8154666" y="5539064"/>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Comunicación mutua</a:t>
            </a:r>
          </a:p>
        </p:txBody>
      </p:sp>
      <p:sp>
        <p:nvSpPr>
          <p:cNvPr id="32" name="CuadroTexto 31">
            <a:extLst>
              <a:ext uri="{FF2B5EF4-FFF2-40B4-BE49-F238E27FC236}">
                <a16:creationId xmlns:a16="http://schemas.microsoft.com/office/drawing/2014/main" id="{69B97442-D981-6B82-7792-CA4188C80C83}"/>
              </a:ext>
            </a:extLst>
          </p:cNvPr>
          <p:cNvSpPr txBox="1"/>
          <p:nvPr/>
        </p:nvSpPr>
        <p:spPr>
          <a:xfrm>
            <a:off x="8154666" y="5102322"/>
            <a:ext cx="2835808"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Conocimiento</a:t>
            </a:r>
          </a:p>
        </p:txBody>
      </p:sp>
      <p:pic>
        <p:nvPicPr>
          <p:cNvPr id="33" name="Gráfico 32" descr="Marca de verificación con relleno sólido">
            <a:extLst>
              <a:ext uri="{FF2B5EF4-FFF2-40B4-BE49-F238E27FC236}">
                <a16:creationId xmlns:a16="http://schemas.microsoft.com/office/drawing/2014/main" id="{51A57281-141D-F1B1-E326-5EF48647009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123298"/>
            <a:ext cx="484672" cy="484672"/>
          </a:xfrm>
          <a:prstGeom prst="rect">
            <a:avLst/>
          </a:prstGeom>
        </p:spPr>
      </p:pic>
      <p:pic>
        <p:nvPicPr>
          <p:cNvPr id="34" name="Gráfico 33" descr="Marca de verificación con relleno sólido">
            <a:extLst>
              <a:ext uri="{FF2B5EF4-FFF2-40B4-BE49-F238E27FC236}">
                <a16:creationId xmlns:a16="http://schemas.microsoft.com/office/drawing/2014/main" id="{19372095-E588-5466-6199-4F96C6D8D6A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557654"/>
            <a:ext cx="484672" cy="484672"/>
          </a:xfrm>
          <a:prstGeom prst="rect">
            <a:avLst/>
          </a:prstGeom>
        </p:spPr>
      </p:pic>
    </p:spTree>
    <p:extLst>
      <p:ext uri="{BB962C8B-B14F-4D97-AF65-F5344CB8AC3E}">
        <p14:creationId xmlns:p14="http://schemas.microsoft.com/office/powerpoint/2010/main" val="3149980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B906D-6FCD-5804-7E90-313811F8617C}"/>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0674EA93-2D67-9F26-5FCC-B58E519B94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0" y="1240988"/>
            <a:ext cx="6976113" cy="5206342"/>
          </a:xfrm>
          <a:prstGeom prst="rect">
            <a:avLst/>
          </a:prstGeom>
          <a:noFill/>
          <a:extLst>
            <a:ext uri="{909E8E84-426E-40DD-AFC4-6F175D3DCCD1}">
              <a14:hiddenFill xmlns:a14="http://schemas.microsoft.com/office/drawing/2010/main">
                <a:solidFill>
                  <a:srgbClr val="FFFFFF"/>
                </a:solidFill>
              </a14:hiddenFill>
            </a:ext>
          </a:extLst>
        </p:spPr>
      </p:pic>
      <p:sp>
        <p:nvSpPr>
          <p:cNvPr id="8" name="Terminador 24">
            <a:extLst>
              <a:ext uri="{FF2B5EF4-FFF2-40B4-BE49-F238E27FC236}">
                <a16:creationId xmlns:a16="http://schemas.microsoft.com/office/drawing/2014/main" id="{A1AD4684-3868-7C43-E498-5970E2A5EA27}"/>
              </a:ext>
            </a:extLst>
          </p:cNvPr>
          <p:cNvSpPr/>
          <p:nvPr/>
        </p:nvSpPr>
        <p:spPr>
          <a:xfrm>
            <a:off x="1941494" y="369461"/>
            <a:ext cx="1892508" cy="4822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2249"/>
                  <a:pt x="21600" y="10800"/>
                </a:cubicBezTo>
                <a:cubicBezTo>
                  <a:pt x="21600" y="19351"/>
                  <a:pt x="20044" y="21600"/>
                  <a:pt x="18125" y="21600"/>
                </a:cubicBezTo>
                <a:lnTo>
                  <a:pt x="3475" y="21600"/>
                </a:lnTo>
                <a:cubicBezTo>
                  <a:pt x="1556" y="21600"/>
                  <a:pt x="0" y="20214"/>
                  <a:pt x="0" y="10800"/>
                </a:cubicBezTo>
                <a:cubicBezTo>
                  <a:pt x="0" y="1386"/>
                  <a:pt x="1556" y="0"/>
                  <a:pt x="3475" y="0"/>
                </a:cubicBezTo>
                <a:close/>
              </a:path>
            </a:pathLst>
          </a:cu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4" name="Imagen 13">
            <a:extLst>
              <a:ext uri="{FF2B5EF4-FFF2-40B4-BE49-F238E27FC236}">
                <a16:creationId xmlns:a16="http://schemas.microsoft.com/office/drawing/2014/main" id="{4ED0D24C-A0AD-3C6A-DB56-A97E9C49B7B0}"/>
              </a:ext>
            </a:extLst>
          </p:cNvPr>
          <p:cNvPicPr>
            <a:picLocks noChangeAspect="1"/>
          </p:cNvPicPr>
          <p:nvPr/>
        </p:nvPicPr>
        <p:blipFill>
          <a:blip r:embed="rId4"/>
          <a:stretch>
            <a:fillRect/>
          </a:stretch>
        </p:blipFill>
        <p:spPr>
          <a:xfrm>
            <a:off x="393492" y="269688"/>
            <a:ext cx="1327837" cy="700132"/>
          </a:xfrm>
          <a:prstGeom prst="rect">
            <a:avLst/>
          </a:prstGeom>
        </p:spPr>
      </p:pic>
      <p:sp>
        <p:nvSpPr>
          <p:cNvPr id="3" name="CuadroTexto 2">
            <a:extLst>
              <a:ext uri="{FF2B5EF4-FFF2-40B4-BE49-F238E27FC236}">
                <a16:creationId xmlns:a16="http://schemas.microsoft.com/office/drawing/2014/main" id="{B02D4323-7C5C-3C1F-051B-5CDA443EC0EA}"/>
              </a:ext>
            </a:extLst>
          </p:cNvPr>
          <p:cNvSpPr txBox="1"/>
          <p:nvPr/>
        </p:nvSpPr>
        <p:spPr>
          <a:xfrm>
            <a:off x="2036577" y="325786"/>
            <a:ext cx="1892508" cy="46737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Proyectos</a:t>
            </a:r>
            <a:endParaRPr lang="es-ES_tradnl" b="1">
              <a:latin typeface="Space Grotesk" pitchFamily="2" charset="77"/>
              <a:cs typeface="Space Grotesk" pitchFamily="2" charset="77"/>
            </a:endParaRPr>
          </a:p>
        </p:txBody>
      </p:sp>
      <p:sp>
        <p:nvSpPr>
          <p:cNvPr id="5" name="Rectángulo 4">
            <a:extLst>
              <a:ext uri="{FF2B5EF4-FFF2-40B4-BE49-F238E27FC236}">
                <a16:creationId xmlns:a16="http://schemas.microsoft.com/office/drawing/2014/main" id="{72ED2A94-399C-2B58-5FCA-0304D5DD0E4F}"/>
              </a:ext>
            </a:extLst>
          </p:cNvPr>
          <p:cNvSpPr/>
          <p:nvPr/>
        </p:nvSpPr>
        <p:spPr>
          <a:xfrm>
            <a:off x="0" y="1239404"/>
            <a:ext cx="6976113" cy="5206342"/>
          </a:xfrm>
          <a:prstGeom prst="rect">
            <a:avLst/>
          </a:prstGeom>
          <a:solidFill>
            <a:srgbClr val="31B94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CuadroTexto 6">
            <a:extLst>
              <a:ext uri="{FF2B5EF4-FFF2-40B4-BE49-F238E27FC236}">
                <a16:creationId xmlns:a16="http://schemas.microsoft.com/office/drawing/2014/main" id="{B632C1B3-EABA-C2E1-3BFF-617E0A911439}"/>
              </a:ext>
            </a:extLst>
          </p:cNvPr>
          <p:cNvSpPr txBox="1"/>
          <p:nvPr/>
        </p:nvSpPr>
        <p:spPr>
          <a:xfrm>
            <a:off x="651776" y="4318042"/>
            <a:ext cx="6398723" cy="2115836"/>
          </a:xfrm>
          <a:prstGeom prst="rect">
            <a:avLst/>
          </a:prstGeom>
          <a:noFill/>
        </p:spPr>
        <p:txBody>
          <a:bodyPr wrap="square" rtlCol="0">
            <a:spAutoFit/>
          </a:bodyPr>
          <a:lstStyle/>
          <a:p>
            <a:pPr>
              <a:lnSpc>
                <a:spcPct val="150000"/>
              </a:lnSpc>
            </a:pPr>
            <a:r>
              <a:rPr lang="es-ES">
                <a:solidFill>
                  <a:schemeClr val="bg1"/>
                </a:solidFill>
                <a:latin typeface="Space Grotesk" pitchFamily="2" charset="0"/>
                <a:cs typeface="Space Grotesk" pitchFamily="2" charset="0"/>
              </a:rPr>
              <a:t>Experimento </a:t>
            </a:r>
            <a:r>
              <a:rPr lang="es-ES">
                <a:solidFill>
                  <a:schemeClr val="bg1"/>
                </a:solidFill>
                <a:latin typeface="Space Grotesk" pitchFamily="2" charset="0"/>
              </a:rPr>
              <a:t>con Mercado Municipal - </a:t>
            </a:r>
            <a:r>
              <a:rPr lang="es-ES" err="1">
                <a:solidFill>
                  <a:schemeClr val="bg1"/>
                </a:solidFill>
                <a:latin typeface="Space Grotesk" pitchFamily="2" charset="0"/>
              </a:rPr>
              <a:t>TuTurno</a:t>
            </a:r>
            <a:r>
              <a:rPr lang="es-ES">
                <a:solidFill>
                  <a:schemeClr val="bg1"/>
                </a:solidFill>
                <a:latin typeface="Space Grotesk" pitchFamily="2" charset="0"/>
              </a:rPr>
              <a:t>: software de gestión de turnos en comercios mediante la toma de turnos al escanear un QR y alertas al móvil adaptado a un entorno </a:t>
            </a:r>
            <a:r>
              <a:rPr lang="es-ES" err="1">
                <a:solidFill>
                  <a:schemeClr val="bg1"/>
                </a:solidFill>
                <a:latin typeface="Space Grotesk" pitchFamily="2" charset="0"/>
              </a:rPr>
              <a:t>multicomercio</a:t>
            </a:r>
            <a:r>
              <a:rPr lang="es-ES">
                <a:solidFill>
                  <a:schemeClr val="bg1"/>
                </a:solidFill>
                <a:latin typeface="Space Grotesk" pitchFamily="2" charset="0"/>
              </a:rPr>
              <a:t> en el que existe competencia entre los comercios.</a:t>
            </a:r>
          </a:p>
        </p:txBody>
      </p:sp>
      <p:sp>
        <p:nvSpPr>
          <p:cNvPr id="2" name="Terminador 9">
            <a:extLst>
              <a:ext uri="{FF2B5EF4-FFF2-40B4-BE49-F238E27FC236}">
                <a16:creationId xmlns:a16="http://schemas.microsoft.com/office/drawing/2014/main" id="{230970E1-EC30-E2C5-E9CB-A5B110301A8B}"/>
              </a:ext>
            </a:extLst>
          </p:cNvPr>
          <p:cNvSpPr/>
          <p:nvPr/>
        </p:nvSpPr>
        <p:spPr>
          <a:xfrm>
            <a:off x="3590488" y="1385498"/>
            <a:ext cx="3272313" cy="549744"/>
          </a:xfrm>
          <a:prstGeom prst="flowChartTerminator">
            <a:avLst/>
          </a:prstGeom>
          <a:solidFill>
            <a:srgbClr val="F2FCF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CuadroTexto 3">
            <a:extLst>
              <a:ext uri="{FF2B5EF4-FFF2-40B4-BE49-F238E27FC236}">
                <a16:creationId xmlns:a16="http://schemas.microsoft.com/office/drawing/2014/main" id="{3E28DFBE-A71A-6869-09EA-32C13DC73256}"/>
              </a:ext>
            </a:extLst>
          </p:cNvPr>
          <p:cNvSpPr txBox="1"/>
          <p:nvPr/>
        </p:nvSpPr>
        <p:spPr>
          <a:xfrm>
            <a:off x="3873669" y="1374055"/>
            <a:ext cx="2989132" cy="453842"/>
          </a:xfrm>
          <a:prstGeom prst="rect">
            <a:avLst/>
          </a:prstGeom>
          <a:noFill/>
        </p:spPr>
        <p:txBody>
          <a:bodyPr wrap="square" rtlCol="0">
            <a:spAutoFit/>
          </a:bodyPr>
          <a:lstStyle/>
          <a:p>
            <a:pPr>
              <a:lnSpc>
                <a:spcPct val="150000"/>
              </a:lnSpc>
            </a:pPr>
            <a:r>
              <a:rPr lang="es-ES" b="1">
                <a:solidFill>
                  <a:srgbClr val="31B94F"/>
                </a:solidFill>
                <a:latin typeface="Space Grotesk" pitchFamily="2" charset="77"/>
                <a:ea typeface="Aptos" panose="020B0004020202020204" pitchFamily="34" charset="0"/>
                <a:cs typeface="Space Grotesk" pitchFamily="2" charset="77"/>
              </a:rPr>
              <a:t>En proceso de prueba	</a:t>
            </a:r>
          </a:p>
        </p:txBody>
      </p:sp>
      <p:sp>
        <p:nvSpPr>
          <p:cNvPr id="9" name="Terminador 9">
            <a:extLst>
              <a:ext uri="{FF2B5EF4-FFF2-40B4-BE49-F238E27FC236}">
                <a16:creationId xmlns:a16="http://schemas.microsoft.com/office/drawing/2014/main" id="{04DE3E9D-29CC-B5BF-624F-198B28F03D7B}"/>
              </a:ext>
            </a:extLst>
          </p:cNvPr>
          <p:cNvSpPr/>
          <p:nvPr/>
        </p:nvSpPr>
        <p:spPr>
          <a:xfrm>
            <a:off x="7371191" y="1239404"/>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F8E6E03A-7068-FDC4-2C01-5E4264A9908C}"/>
              </a:ext>
            </a:extLst>
          </p:cNvPr>
          <p:cNvSpPr txBox="1"/>
          <p:nvPr/>
        </p:nvSpPr>
        <p:spPr>
          <a:xfrm>
            <a:off x="7537179" y="1655900"/>
            <a:ext cx="4227251" cy="453842"/>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CLOUDSOFT, SL</a:t>
            </a:r>
            <a:endParaRPr lang="es-ES_tradnl" b="1">
              <a:solidFill>
                <a:schemeClr val="bg1"/>
              </a:solidFill>
              <a:latin typeface="Space Grotesk" pitchFamily="2" charset="77"/>
              <a:cs typeface="Space Grotesk" pitchFamily="2" charset="77"/>
            </a:endParaRPr>
          </a:p>
        </p:txBody>
      </p:sp>
      <p:sp>
        <p:nvSpPr>
          <p:cNvPr id="11" name="CuadroTexto 10">
            <a:extLst>
              <a:ext uri="{FF2B5EF4-FFF2-40B4-BE49-F238E27FC236}">
                <a16:creationId xmlns:a16="http://schemas.microsoft.com/office/drawing/2014/main" id="{A73362B8-202A-76CE-9084-4FFEF9BC51E9}"/>
              </a:ext>
            </a:extLst>
          </p:cNvPr>
          <p:cNvSpPr txBox="1"/>
          <p:nvPr/>
        </p:nvSpPr>
        <p:spPr>
          <a:xfrm>
            <a:off x="7537180" y="1195166"/>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Entidad / organización	</a:t>
            </a:r>
          </a:p>
        </p:txBody>
      </p:sp>
      <p:sp>
        <p:nvSpPr>
          <p:cNvPr id="19" name="Terminador 9">
            <a:extLst>
              <a:ext uri="{FF2B5EF4-FFF2-40B4-BE49-F238E27FC236}">
                <a16:creationId xmlns:a16="http://schemas.microsoft.com/office/drawing/2014/main" id="{A8827537-2727-616F-8594-EDF4288F28D1}"/>
              </a:ext>
            </a:extLst>
          </p:cNvPr>
          <p:cNvSpPr/>
          <p:nvPr/>
        </p:nvSpPr>
        <p:spPr>
          <a:xfrm>
            <a:off x="7371190" y="3410162"/>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CuadroTexto 19">
            <a:extLst>
              <a:ext uri="{FF2B5EF4-FFF2-40B4-BE49-F238E27FC236}">
                <a16:creationId xmlns:a16="http://schemas.microsoft.com/office/drawing/2014/main" id="{A54EAFD4-75CF-C7E2-354D-2D19D4AC17A1}"/>
              </a:ext>
            </a:extLst>
          </p:cNvPr>
          <p:cNvSpPr txBox="1"/>
          <p:nvPr/>
        </p:nvSpPr>
        <p:spPr>
          <a:xfrm>
            <a:off x="7537178" y="3819766"/>
            <a:ext cx="4393242"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Mercados de la ciudad de Valencia</a:t>
            </a:r>
            <a:endParaRPr lang="es-ES_tradnl" b="1">
              <a:latin typeface="Space Grotesk" pitchFamily="2" charset="77"/>
              <a:cs typeface="Space Grotesk" pitchFamily="2" charset="77"/>
            </a:endParaRPr>
          </a:p>
        </p:txBody>
      </p:sp>
      <p:sp>
        <p:nvSpPr>
          <p:cNvPr id="21" name="CuadroTexto 20">
            <a:extLst>
              <a:ext uri="{FF2B5EF4-FFF2-40B4-BE49-F238E27FC236}">
                <a16:creationId xmlns:a16="http://schemas.microsoft.com/office/drawing/2014/main" id="{FBD668FB-8263-3848-C5DE-0BCFCE887666}"/>
              </a:ext>
            </a:extLst>
          </p:cNvPr>
          <p:cNvSpPr txBox="1"/>
          <p:nvPr/>
        </p:nvSpPr>
        <p:spPr>
          <a:xfrm>
            <a:off x="7537179" y="3365924"/>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Recursos Urbanos 	</a:t>
            </a:r>
          </a:p>
        </p:txBody>
      </p:sp>
      <p:sp>
        <p:nvSpPr>
          <p:cNvPr id="22" name="Terminador 9">
            <a:extLst>
              <a:ext uri="{FF2B5EF4-FFF2-40B4-BE49-F238E27FC236}">
                <a16:creationId xmlns:a16="http://schemas.microsoft.com/office/drawing/2014/main" id="{7BE78BD5-8FF1-2BFB-8CBA-6D9B06B417C2}"/>
              </a:ext>
            </a:extLst>
          </p:cNvPr>
          <p:cNvSpPr/>
          <p:nvPr/>
        </p:nvSpPr>
        <p:spPr>
          <a:xfrm>
            <a:off x="7371191" y="2335563"/>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CuadroTexto 22">
            <a:extLst>
              <a:ext uri="{FF2B5EF4-FFF2-40B4-BE49-F238E27FC236}">
                <a16:creationId xmlns:a16="http://schemas.microsoft.com/office/drawing/2014/main" id="{CDCC35CD-3B82-1450-8AE7-5FE0B73FC05D}"/>
              </a:ext>
            </a:extLst>
          </p:cNvPr>
          <p:cNvSpPr txBox="1"/>
          <p:nvPr/>
        </p:nvSpPr>
        <p:spPr>
          <a:xfrm>
            <a:off x="7537179" y="2752059"/>
            <a:ext cx="3853322"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4-6 semanas</a:t>
            </a:r>
            <a:endParaRPr lang="es-ES_tradnl" b="1">
              <a:solidFill>
                <a:schemeClr val="bg1"/>
              </a:solidFill>
              <a:latin typeface="Space Grotesk" pitchFamily="2" charset="77"/>
              <a:cs typeface="Space Grotesk" pitchFamily="2" charset="77"/>
            </a:endParaRPr>
          </a:p>
        </p:txBody>
      </p:sp>
      <p:sp>
        <p:nvSpPr>
          <p:cNvPr id="24" name="CuadroTexto 23">
            <a:extLst>
              <a:ext uri="{FF2B5EF4-FFF2-40B4-BE49-F238E27FC236}">
                <a16:creationId xmlns:a16="http://schemas.microsoft.com/office/drawing/2014/main" id="{4F37B435-8A61-06A9-582F-ECE5EB0599C7}"/>
              </a:ext>
            </a:extLst>
          </p:cNvPr>
          <p:cNvSpPr txBox="1"/>
          <p:nvPr/>
        </p:nvSpPr>
        <p:spPr>
          <a:xfrm>
            <a:off x="7537180" y="2298217"/>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Duración de las pruebas	</a:t>
            </a:r>
          </a:p>
        </p:txBody>
      </p:sp>
      <p:sp>
        <p:nvSpPr>
          <p:cNvPr id="25" name="CuadroTexto 24">
            <a:extLst>
              <a:ext uri="{FF2B5EF4-FFF2-40B4-BE49-F238E27FC236}">
                <a16:creationId xmlns:a16="http://schemas.microsoft.com/office/drawing/2014/main" id="{722B4F45-EE70-E45A-47FE-E7AE051E2C26}"/>
              </a:ext>
            </a:extLst>
          </p:cNvPr>
          <p:cNvSpPr txBox="1"/>
          <p:nvPr/>
        </p:nvSpPr>
        <p:spPr>
          <a:xfrm>
            <a:off x="8154666" y="5992906"/>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Beneficios económicos</a:t>
            </a:r>
            <a:endParaRPr lang="es-ES_tradnl" b="1">
              <a:latin typeface="Space Grotesk" pitchFamily="2" charset="77"/>
              <a:cs typeface="Space Grotesk" pitchFamily="2" charset="77"/>
            </a:endParaRPr>
          </a:p>
        </p:txBody>
      </p:sp>
      <p:sp>
        <p:nvSpPr>
          <p:cNvPr id="26" name="Terminador 9">
            <a:extLst>
              <a:ext uri="{FF2B5EF4-FFF2-40B4-BE49-F238E27FC236}">
                <a16:creationId xmlns:a16="http://schemas.microsoft.com/office/drawing/2014/main" id="{DB7F5B65-A1E0-484C-364B-D3355C363973}"/>
              </a:ext>
            </a:extLst>
          </p:cNvPr>
          <p:cNvSpPr/>
          <p:nvPr/>
        </p:nvSpPr>
        <p:spPr>
          <a:xfrm>
            <a:off x="7371190" y="4526483"/>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7" name="CuadroTexto 26">
            <a:extLst>
              <a:ext uri="{FF2B5EF4-FFF2-40B4-BE49-F238E27FC236}">
                <a16:creationId xmlns:a16="http://schemas.microsoft.com/office/drawing/2014/main" id="{3766E2B3-95EC-8767-564E-01863B40D0F3}"/>
              </a:ext>
            </a:extLst>
          </p:cNvPr>
          <p:cNvSpPr txBox="1"/>
          <p:nvPr/>
        </p:nvSpPr>
        <p:spPr>
          <a:xfrm>
            <a:off x="7537179" y="4482245"/>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Retorno para la ciudad	</a:t>
            </a:r>
          </a:p>
        </p:txBody>
      </p:sp>
      <p:sp>
        <p:nvSpPr>
          <p:cNvPr id="28" name="Rectángulo 27">
            <a:extLst>
              <a:ext uri="{FF2B5EF4-FFF2-40B4-BE49-F238E27FC236}">
                <a16:creationId xmlns:a16="http://schemas.microsoft.com/office/drawing/2014/main" id="{AAA40DFC-DC72-5AB3-953A-3130E0C71CDA}"/>
              </a:ext>
            </a:extLst>
          </p:cNvPr>
          <p:cNvSpPr/>
          <p:nvPr/>
        </p:nvSpPr>
        <p:spPr>
          <a:xfrm>
            <a:off x="7715359" y="5193320"/>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383A5CBC-441B-7182-FEDD-57A5F610CDF1}"/>
              </a:ext>
            </a:extLst>
          </p:cNvPr>
          <p:cNvSpPr/>
          <p:nvPr/>
        </p:nvSpPr>
        <p:spPr>
          <a:xfrm>
            <a:off x="7715359" y="5645852"/>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a:extLst>
              <a:ext uri="{FF2B5EF4-FFF2-40B4-BE49-F238E27FC236}">
                <a16:creationId xmlns:a16="http://schemas.microsoft.com/office/drawing/2014/main" id="{0829BEF4-2E4A-5515-0A48-2459A1DE5BB0}"/>
              </a:ext>
            </a:extLst>
          </p:cNvPr>
          <p:cNvSpPr/>
          <p:nvPr/>
        </p:nvSpPr>
        <p:spPr>
          <a:xfrm>
            <a:off x="7715359" y="6098618"/>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CuadroTexto 30">
            <a:extLst>
              <a:ext uri="{FF2B5EF4-FFF2-40B4-BE49-F238E27FC236}">
                <a16:creationId xmlns:a16="http://schemas.microsoft.com/office/drawing/2014/main" id="{4543EFF9-28F7-308C-A281-EED090900B97}"/>
              </a:ext>
            </a:extLst>
          </p:cNvPr>
          <p:cNvSpPr txBox="1"/>
          <p:nvPr/>
        </p:nvSpPr>
        <p:spPr>
          <a:xfrm>
            <a:off x="8154666" y="5539064"/>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Comunicación mutua</a:t>
            </a:r>
          </a:p>
        </p:txBody>
      </p:sp>
      <p:sp>
        <p:nvSpPr>
          <p:cNvPr id="32" name="CuadroTexto 31">
            <a:extLst>
              <a:ext uri="{FF2B5EF4-FFF2-40B4-BE49-F238E27FC236}">
                <a16:creationId xmlns:a16="http://schemas.microsoft.com/office/drawing/2014/main" id="{D43A9568-C660-F88B-6F31-0941FB025057}"/>
              </a:ext>
            </a:extLst>
          </p:cNvPr>
          <p:cNvSpPr txBox="1"/>
          <p:nvPr/>
        </p:nvSpPr>
        <p:spPr>
          <a:xfrm>
            <a:off x="8154666" y="5102322"/>
            <a:ext cx="2835808"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Conocimiento</a:t>
            </a:r>
          </a:p>
        </p:txBody>
      </p:sp>
      <p:pic>
        <p:nvPicPr>
          <p:cNvPr id="33" name="Gráfico 32" descr="Marca de verificación con relleno sólido">
            <a:extLst>
              <a:ext uri="{FF2B5EF4-FFF2-40B4-BE49-F238E27FC236}">
                <a16:creationId xmlns:a16="http://schemas.microsoft.com/office/drawing/2014/main" id="{287BFEB4-C391-3633-2EF1-95FC9011E43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123298"/>
            <a:ext cx="484672" cy="484672"/>
          </a:xfrm>
          <a:prstGeom prst="rect">
            <a:avLst/>
          </a:prstGeom>
        </p:spPr>
      </p:pic>
      <p:pic>
        <p:nvPicPr>
          <p:cNvPr id="34" name="Gráfico 33" descr="Marca de verificación con relleno sólido">
            <a:extLst>
              <a:ext uri="{FF2B5EF4-FFF2-40B4-BE49-F238E27FC236}">
                <a16:creationId xmlns:a16="http://schemas.microsoft.com/office/drawing/2014/main" id="{529A47AB-A5A5-F34D-4849-34C8A50F508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557654"/>
            <a:ext cx="484672" cy="484672"/>
          </a:xfrm>
          <a:prstGeom prst="rect">
            <a:avLst/>
          </a:prstGeom>
        </p:spPr>
      </p:pic>
    </p:spTree>
    <p:extLst>
      <p:ext uri="{BB962C8B-B14F-4D97-AF65-F5344CB8AC3E}">
        <p14:creationId xmlns:p14="http://schemas.microsoft.com/office/powerpoint/2010/main" val="2666051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8749F-DC39-FBCE-5F40-F0B5CB3E556A}"/>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6D76DEBC-AEB5-0BB6-4F2F-05BA11E319A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0"/>
          <a:stretch>
            <a:fillRect/>
          </a:stretch>
        </p:blipFill>
        <p:spPr bwMode="auto">
          <a:xfrm>
            <a:off x="0" y="1245338"/>
            <a:ext cx="6976113" cy="5194474"/>
          </a:xfrm>
          <a:prstGeom prst="rect">
            <a:avLst/>
          </a:prstGeom>
          <a:noFill/>
          <a:extLst>
            <a:ext uri="{909E8E84-426E-40DD-AFC4-6F175D3DCCD1}">
              <a14:hiddenFill xmlns:a14="http://schemas.microsoft.com/office/drawing/2010/main">
                <a:solidFill>
                  <a:srgbClr val="FFFFFF"/>
                </a:solidFill>
              </a14:hiddenFill>
            </a:ext>
          </a:extLst>
        </p:spPr>
      </p:pic>
      <p:sp>
        <p:nvSpPr>
          <p:cNvPr id="8" name="Terminador 24">
            <a:extLst>
              <a:ext uri="{FF2B5EF4-FFF2-40B4-BE49-F238E27FC236}">
                <a16:creationId xmlns:a16="http://schemas.microsoft.com/office/drawing/2014/main" id="{C576C5D9-48EB-7B06-1414-656D865BC6BD}"/>
              </a:ext>
            </a:extLst>
          </p:cNvPr>
          <p:cNvSpPr/>
          <p:nvPr/>
        </p:nvSpPr>
        <p:spPr>
          <a:xfrm>
            <a:off x="1941494" y="369461"/>
            <a:ext cx="1892508" cy="4822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2249"/>
                  <a:pt x="21600" y="10800"/>
                </a:cubicBezTo>
                <a:cubicBezTo>
                  <a:pt x="21600" y="19351"/>
                  <a:pt x="20044" y="21600"/>
                  <a:pt x="18125" y="21600"/>
                </a:cubicBezTo>
                <a:lnTo>
                  <a:pt x="3475" y="21600"/>
                </a:lnTo>
                <a:cubicBezTo>
                  <a:pt x="1556" y="21600"/>
                  <a:pt x="0" y="20214"/>
                  <a:pt x="0" y="10800"/>
                </a:cubicBezTo>
                <a:cubicBezTo>
                  <a:pt x="0" y="1386"/>
                  <a:pt x="1556" y="0"/>
                  <a:pt x="3475" y="0"/>
                </a:cubicBezTo>
                <a:close/>
              </a:path>
            </a:pathLst>
          </a:cu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4" name="Imagen 13">
            <a:extLst>
              <a:ext uri="{FF2B5EF4-FFF2-40B4-BE49-F238E27FC236}">
                <a16:creationId xmlns:a16="http://schemas.microsoft.com/office/drawing/2014/main" id="{A8D250A4-7E88-44C3-5855-CB8EA75ABE26}"/>
              </a:ext>
            </a:extLst>
          </p:cNvPr>
          <p:cNvPicPr>
            <a:picLocks noChangeAspect="1"/>
          </p:cNvPicPr>
          <p:nvPr/>
        </p:nvPicPr>
        <p:blipFill>
          <a:blip r:embed="rId4"/>
          <a:stretch>
            <a:fillRect/>
          </a:stretch>
        </p:blipFill>
        <p:spPr>
          <a:xfrm>
            <a:off x="393492" y="269688"/>
            <a:ext cx="1327837" cy="700132"/>
          </a:xfrm>
          <a:prstGeom prst="rect">
            <a:avLst/>
          </a:prstGeom>
        </p:spPr>
      </p:pic>
      <p:sp>
        <p:nvSpPr>
          <p:cNvPr id="3" name="CuadroTexto 2">
            <a:extLst>
              <a:ext uri="{FF2B5EF4-FFF2-40B4-BE49-F238E27FC236}">
                <a16:creationId xmlns:a16="http://schemas.microsoft.com/office/drawing/2014/main" id="{0F996304-11CE-EDB8-D8DC-09C4DC85668B}"/>
              </a:ext>
            </a:extLst>
          </p:cNvPr>
          <p:cNvSpPr txBox="1"/>
          <p:nvPr/>
        </p:nvSpPr>
        <p:spPr>
          <a:xfrm>
            <a:off x="2036577" y="325786"/>
            <a:ext cx="1892508" cy="46737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Proyectos</a:t>
            </a:r>
            <a:endParaRPr lang="es-ES_tradnl" b="1">
              <a:latin typeface="Space Grotesk" pitchFamily="2" charset="77"/>
              <a:cs typeface="Space Grotesk" pitchFamily="2" charset="77"/>
            </a:endParaRPr>
          </a:p>
        </p:txBody>
      </p:sp>
      <p:sp>
        <p:nvSpPr>
          <p:cNvPr id="5" name="Rectángulo 4">
            <a:extLst>
              <a:ext uri="{FF2B5EF4-FFF2-40B4-BE49-F238E27FC236}">
                <a16:creationId xmlns:a16="http://schemas.microsoft.com/office/drawing/2014/main" id="{8346C8B1-CBE3-D3B7-8995-E860EC985A1A}"/>
              </a:ext>
            </a:extLst>
          </p:cNvPr>
          <p:cNvSpPr/>
          <p:nvPr/>
        </p:nvSpPr>
        <p:spPr>
          <a:xfrm>
            <a:off x="-6176" y="1233470"/>
            <a:ext cx="6976113" cy="5206342"/>
          </a:xfrm>
          <a:prstGeom prst="rect">
            <a:avLst/>
          </a:prstGeom>
          <a:solidFill>
            <a:srgbClr val="31B94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CuadroTexto 6">
            <a:extLst>
              <a:ext uri="{FF2B5EF4-FFF2-40B4-BE49-F238E27FC236}">
                <a16:creationId xmlns:a16="http://schemas.microsoft.com/office/drawing/2014/main" id="{FD7B047E-2C8D-AF03-0D7B-6D4394993335}"/>
              </a:ext>
            </a:extLst>
          </p:cNvPr>
          <p:cNvSpPr txBox="1"/>
          <p:nvPr/>
        </p:nvSpPr>
        <p:spPr>
          <a:xfrm>
            <a:off x="691934" y="4572346"/>
            <a:ext cx="6398723" cy="1700337"/>
          </a:xfrm>
          <a:prstGeom prst="rect">
            <a:avLst/>
          </a:prstGeom>
          <a:noFill/>
        </p:spPr>
        <p:txBody>
          <a:bodyPr wrap="square" rtlCol="0">
            <a:spAutoFit/>
          </a:bodyPr>
          <a:lstStyle/>
          <a:p>
            <a:pPr>
              <a:lnSpc>
                <a:spcPct val="150000"/>
              </a:lnSpc>
            </a:pPr>
            <a:r>
              <a:rPr lang="es-ES">
                <a:solidFill>
                  <a:schemeClr val="bg1"/>
                </a:solidFill>
                <a:latin typeface="Space Grotesk" pitchFamily="2" charset="0"/>
                <a:cs typeface="Space Grotesk" pitchFamily="2" charset="0"/>
              </a:rPr>
              <a:t>Experimento </a:t>
            </a:r>
            <a:r>
              <a:rPr lang="es-ES">
                <a:solidFill>
                  <a:schemeClr val="bg1"/>
                </a:solidFill>
                <a:latin typeface="Space Grotesk" pitchFamily="2" charset="0"/>
              </a:rPr>
              <a:t>con </a:t>
            </a:r>
            <a:r>
              <a:rPr lang="es-ES" err="1">
                <a:solidFill>
                  <a:schemeClr val="bg1"/>
                </a:solidFill>
                <a:latin typeface="Space Grotesk" pitchFamily="2" charset="0"/>
              </a:rPr>
              <a:t>ReWadd</a:t>
            </a:r>
            <a:r>
              <a:rPr lang="es-ES">
                <a:solidFill>
                  <a:schemeClr val="bg1"/>
                </a:solidFill>
                <a:latin typeface="Space Grotesk" pitchFamily="2" charset="0"/>
              </a:rPr>
              <a:t>: dispositivo de valorización de nutrientes de aguas residuales urbanas y eliminación de contaminantes emergentes mediante tecnologías electroquímicas y de membranas .</a:t>
            </a:r>
          </a:p>
        </p:txBody>
      </p:sp>
      <p:sp>
        <p:nvSpPr>
          <p:cNvPr id="2" name="Terminador 9">
            <a:extLst>
              <a:ext uri="{FF2B5EF4-FFF2-40B4-BE49-F238E27FC236}">
                <a16:creationId xmlns:a16="http://schemas.microsoft.com/office/drawing/2014/main" id="{26DA517E-E924-50ED-0D61-A52CE3880F66}"/>
              </a:ext>
            </a:extLst>
          </p:cNvPr>
          <p:cNvSpPr/>
          <p:nvPr/>
        </p:nvSpPr>
        <p:spPr>
          <a:xfrm>
            <a:off x="3590488" y="1385498"/>
            <a:ext cx="3272313" cy="549744"/>
          </a:xfrm>
          <a:prstGeom prst="flowChartTerminator">
            <a:avLst/>
          </a:prstGeom>
          <a:solidFill>
            <a:srgbClr val="F2FCF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CuadroTexto 3">
            <a:extLst>
              <a:ext uri="{FF2B5EF4-FFF2-40B4-BE49-F238E27FC236}">
                <a16:creationId xmlns:a16="http://schemas.microsoft.com/office/drawing/2014/main" id="{CEB096EB-00C1-9CE9-2C8D-E2FBC2916F45}"/>
              </a:ext>
            </a:extLst>
          </p:cNvPr>
          <p:cNvSpPr txBox="1"/>
          <p:nvPr/>
        </p:nvSpPr>
        <p:spPr>
          <a:xfrm>
            <a:off x="3873669" y="1374055"/>
            <a:ext cx="2989132" cy="453842"/>
          </a:xfrm>
          <a:prstGeom prst="rect">
            <a:avLst/>
          </a:prstGeom>
          <a:noFill/>
        </p:spPr>
        <p:txBody>
          <a:bodyPr wrap="square" rtlCol="0">
            <a:spAutoFit/>
          </a:bodyPr>
          <a:lstStyle/>
          <a:p>
            <a:pPr>
              <a:lnSpc>
                <a:spcPct val="150000"/>
              </a:lnSpc>
            </a:pPr>
            <a:r>
              <a:rPr lang="es-ES" b="1">
                <a:solidFill>
                  <a:srgbClr val="31B94F"/>
                </a:solidFill>
                <a:latin typeface="Space Grotesk" pitchFamily="2" charset="77"/>
                <a:ea typeface="Aptos" panose="020B0004020202020204" pitchFamily="34" charset="0"/>
                <a:cs typeface="Space Grotesk" pitchFamily="2" charset="77"/>
              </a:rPr>
              <a:t>En proceso de prueba	</a:t>
            </a:r>
          </a:p>
        </p:txBody>
      </p:sp>
      <p:sp>
        <p:nvSpPr>
          <p:cNvPr id="9" name="Terminador 9">
            <a:extLst>
              <a:ext uri="{FF2B5EF4-FFF2-40B4-BE49-F238E27FC236}">
                <a16:creationId xmlns:a16="http://schemas.microsoft.com/office/drawing/2014/main" id="{2E4ED4A9-9687-B5CD-78D2-58A5ECC188F6}"/>
              </a:ext>
            </a:extLst>
          </p:cNvPr>
          <p:cNvSpPr/>
          <p:nvPr/>
        </p:nvSpPr>
        <p:spPr>
          <a:xfrm>
            <a:off x="7371191" y="909111"/>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50677A78-748C-37DF-3DDA-5AEDCB7A419F}"/>
              </a:ext>
            </a:extLst>
          </p:cNvPr>
          <p:cNvSpPr txBox="1"/>
          <p:nvPr/>
        </p:nvSpPr>
        <p:spPr>
          <a:xfrm>
            <a:off x="7537179" y="1325607"/>
            <a:ext cx="4227251" cy="453842"/>
          </a:xfrm>
          <a:prstGeom prst="rect">
            <a:avLst/>
          </a:prstGeom>
          <a:noFill/>
        </p:spPr>
        <p:txBody>
          <a:bodyPr wrap="square" rtlCol="0">
            <a:spAutoFit/>
          </a:bodyPr>
          <a:lstStyle/>
          <a:p>
            <a:pPr>
              <a:lnSpc>
                <a:spcPct val="150000"/>
              </a:lnSpc>
            </a:pPr>
            <a:r>
              <a:rPr lang="es-ES" b="1">
                <a:latin typeface="Space Grotesk" pitchFamily="2" charset="77"/>
                <a:ea typeface="Aptos" panose="020B0004020202020204" pitchFamily="34" charset="0"/>
                <a:cs typeface="Space Grotesk" pitchFamily="2" charset="77"/>
              </a:rPr>
              <a:t>Universidad Politécnica de València</a:t>
            </a:r>
            <a:endParaRPr lang="es-ES_tradnl" b="1">
              <a:solidFill>
                <a:schemeClr val="bg1"/>
              </a:solidFill>
              <a:latin typeface="Space Grotesk" pitchFamily="2" charset="77"/>
              <a:cs typeface="Space Grotesk" pitchFamily="2" charset="77"/>
            </a:endParaRPr>
          </a:p>
        </p:txBody>
      </p:sp>
      <p:sp>
        <p:nvSpPr>
          <p:cNvPr id="11" name="CuadroTexto 10">
            <a:extLst>
              <a:ext uri="{FF2B5EF4-FFF2-40B4-BE49-F238E27FC236}">
                <a16:creationId xmlns:a16="http://schemas.microsoft.com/office/drawing/2014/main" id="{FE7F9DDB-224B-D9EC-C345-D115BA2D34ED}"/>
              </a:ext>
            </a:extLst>
          </p:cNvPr>
          <p:cNvSpPr txBox="1"/>
          <p:nvPr/>
        </p:nvSpPr>
        <p:spPr>
          <a:xfrm>
            <a:off x="7537180" y="864873"/>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Entidad / organización	</a:t>
            </a:r>
          </a:p>
        </p:txBody>
      </p:sp>
      <p:sp>
        <p:nvSpPr>
          <p:cNvPr id="19" name="Terminador 9">
            <a:extLst>
              <a:ext uri="{FF2B5EF4-FFF2-40B4-BE49-F238E27FC236}">
                <a16:creationId xmlns:a16="http://schemas.microsoft.com/office/drawing/2014/main" id="{DCF4949D-FE4A-0AB0-159B-7624A2CB5097}"/>
              </a:ext>
            </a:extLst>
          </p:cNvPr>
          <p:cNvSpPr/>
          <p:nvPr/>
        </p:nvSpPr>
        <p:spPr>
          <a:xfrm>
            <a:off x="7371190" y="3079869"/>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CuadroTexto 19">
            <a:extLst>
              <a:ext uri="{FF2B5EF4-FFF2-40B4-BE49-F238E27FC236}">
                <a16:creationId xmlns:a16="http://schemas.microsoft.com/office/drawing/2014/main" id="{631E47D2-762A-8FBD-7D87-76A96CEAC85A}"/>
              </a:ext>
            </a:extLst>
          </p:cNvPr>
          <p:cNvSpPr txBox="1"/>
          <p:nvPr/>
        </p:nvSpPr>
        <p:spPr>
          <a:xfrm>
            <a:off x="7537178" y="3489473"/>
            <a:ext cx="4393242" cy="869341"/>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EDAR El Saler, EDAR El Palmar y EDAR El </a:t>
            </a:r>
            <a:r>
              <a:rPr lang="es-ES" b="1" err="1">
                <a:latin typeface="Space Grotesk" pitchFamily="2" charset="77"/>
                <a:cs typeface="Space Grotesk" pitchFamily="2" charset="77"/>
              </a:rPr>
              <a:t>Perellonet</a:t>
            </a:r>
            <a:endParaRPr lang="es-ES_tradnl" b="1">
              <a:latin typeface="Space Grotesk" pitchFamily="2" charset="77"/>
              <a:cs typeface="Space Grotesk" pitchFamily="2" charset="77"/>
            </a:endParaRPr>
          </a:p>
        </p:txBody>
      </p:sp>
      <p:sp>
        <p:nvSpPr>
          <p:cNvPr id="21" name="CuadroTexto 20">
            <a:extLst>
              <a:ext uri="{FF2B5EF4-FFF2-40B4-BE49-F238E27FC236}">
                <a16:creationId xmlns:a16="http://schemas.microsoft.com/office/drawing/2014/main" id="{01675BC0-0368-5444-0720-55089DEC8297}"/>
              </a:ext>
            </a:extLst>
          </p:cNvPr>
          <p:cNvSpPr txBox="1"/>
          <p:nvPr/>
        </p:nvSpPr>
        <p:spPr>
          <a:xfrm>
            <a:off x="7537179" y="3035631"/>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Recursos Urbanos 	</a:t>
            </a:r>
          </a:p>
        </p:txBody>
      </p:sp>
      <p:sp>
        <p:nvSpPr>
          <p:cNvPr id="22" name="Terminador 9">
            <a:extLst>
              <a:ext uri="{FF2B5EF4-FFF2-40B4-BE49-F238E27FC236}">
                <a16:creationId xmlns:a16="http://schemas.microsoft.com/office/drawing/2014/main" id="{92459468-72C4-B9B8-889A-6B1475F1AA28}"/>
              </a:ext>
            </a:extLst>
          </p:cNvPr>
          <p:cNvSpPr/>
          <p:nvPr/>
        </p:nvSpPr>
        <p:spPr>
          <a:xfrm>
            <a:off x="7371191" y="2005270"/>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CuadroTexto 22">
            <a:extLst>
              <a:ext uri="{FF2B5EF4-FFF2-40B4-BE49-F238E27FC236}">
                <a16:creationId xmlns:a16="http://schemas.microsoft.com/office/drawing/2014/main" id="{C3835D0D-85D4-463A-8AD6-2E161FDE3692}"/>
              </a:ext>
            </a:extLst>
          </p:cNvPr>
          <p:cNvSpPr txBox="1"/>
          <p:nvPr/>
        </p:nvSpPr>
        <p:spPr>
          <a:xfrm>
            <a:off x="7537179" y="2421766"/>
            <a:ext cx="3853322"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4 años</a:t>
            </a:r>
            <a:endParaRPr lang="es-ES_tradnl" b="1">
              <a:solidFill>
                <a:schemeClr val="bg1"/>
              </a:solidFill>
              <a:latin typeface="Space Grotesk" pitchFamily="2" charset="77"/>
              <a:cs typeface="Space Grotesk" pitchFamily="2" charset="77"/>
            </a:endParaRPr>
          </a:p>
        </p:txBody>
      </p:sp>
      <p:sp>
        <p:nvSpPr>
          <p:cNvPr id="24" name="CuadroTexto 23">
            <a:extLst>
              <a:ext uri="{FF2B5EF4-FFF2-40B4-BE49-F238E27FC236}">
                <a16:creationId xmlns:a16="http://schemas.microsoft.com/office/drawing/2014/main" id="{91D5C768-A664-75EF-35AD-AE42FE5D2CD4}"/>
              </a:ext>
            </a:extLst>
          </p:cNvPr>
          <p:cNvSpPr txBox="1"/>
          <p:nvPr/>
        </p:nvSpPr>
        <p:spPr>
          <a:xfrm>
            <a:off x="7537180" y="1967924"/>
            <a:ext cx="385332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Duración de las pruebas	</a:t>
            </a:r>
          </a:p>
        </p:txBody>
      </p:sp>
      <p:sp>
        <p:nvSpPr>
          <p:cNvPr id="25" name="CuadroTexto 24">
            <a:extLst>
              <a:ext uri="{FF2B5EF4-FFF2-40B4-BE49-F238E27FC236}">
                <a16:creationId xmlns:a16="http://schemas.microsoft.com/office/drawing/2014/main" id="{3F64681D-0E85-873F-BA16-972A4D25D472}"/>
              </a:ext>
            </a:extLst>
          </p:cNvPr>
          <p:cNvSpPr txBox="1"/>
          <p:nvPr/>
        </p:nvSpPr>
        <p:spPr>
          <a:xfrm>
            <a:off x="8154666" y="5992906"/>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Beneficios económicos</a:t>
            </a:r>
            <a:endParaRPr lang="es-ES_tradnl" b="1">
              <a:latin typeface="Space Grotesk" pitchFamily="2" charset="77"/>
              <a:cs typeface="Space Grotesk" pitchFamily="2" charset="77"/>
            </a:endParaRPr>
          </a:p>
        </p:txBody>
      </p:sp>
      <p:sp>
        <p:nvSpPr>
          <p:cNvPr id="26" name="Terminador 9">
            <a:extLst>
              <a:ext uri="{FF2B5EF4-FFF2-40B4-BE49-F238E27FC236}">
                <a16:creationId xmlns:a16="http://schemas.microsoft.com/office/drawing/2014/main" id="{01BD96C6-B4D0-6DFD-2653-377ED7863BFE}"/>
              </a:ext>
            </a:extLst>
          </p:cNvPr>
          <p:cNvSpPr/>
          <p:nvPr/>
        </p:nvSpPr>
        <p:spPr>
          <a:xfrm>
            <a:off x="7371190" y="4526483"/>
            <a:ext cx="3121689" cy="482294"/>
          </a:xfrm>
          <a:prstGeom prst="flowChartTerminator">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7" name="CuadroTexto 26">
            <a:extLst>
              <a:ext uri="{FF2B5EF4-FFF2-40B4-BE49-F238E27FC236}">
                <a16:creationId xmlns:a16="http://schemas.microsoft.com/office/drawing/2014/main" id="{1B6489CA-22CB-68E0-A778-9B86F3907F9E}"/>
              </a:ext>
            </a:extLst>
          </p:cNvPr>
          <p:cNvSpPr txBox="1"/>
          <p:nvPr/>
        </p:nvSpPr>
        <p:spPr>
          <a:xfrm>
            <a:off x="7537179" y="4482245"/>
            <a:ext cx="4227252" cy="453842"/>
          </a:xfrm>
          <a:prstGeom prst="rect">
            <a:avLst/>
          </a:prstGeom>
          <a:noFill/>
        </p:spPr>
        <p:txBody>
          <a:bodyPr wrap="square" rtlCol="0">
            <a:spAutoFit/>
          </a:bodyPr>
          <a:lstStyle/>
          <a:p>
            <a:pPr>
              <a:lnSpc>
                <a:spcPct val="150000"/>
              </a:lnSpc>
            </a:pPr>
            <a:r>
              <a:rPr lang="es-ES" b="1">
                <a:solidFill>
                  <a:schemeClr val="bg1"/>
                </a:solidFill>
                <a:latin typeface="Space Grotesk" pitchFamily="2" charset="77"/>
                <a:ea typeface="Aptos" panose="020B0004020202020204" pitchFamily="34" charset="0"/>
                <a:cs typeface="Space Grotesk" pitchFamily="2" charset="77"/>
              </a:rPr>
              <a:t>Retorno para la ciudad	</a:t>
            </a:r>
          </a:p>
        </p:txBody>
      </p:sp>
      <p:sp>
        <p:nvSpPr>
          <p:cNvPr id="28" name="Rectángulo 27">
            <a:extLst>
              <a:ext uri="{FF2B5EF4-FFF2-40B4-BE49-F238E27FC236}">
                <a16:creationId xmlns:a16="http://schemas.microsoft.com/office/drawing/2014/main" id="{4841237F-DF6F-0913-5833-F174B714D8D8}"/>
              </a:ext>
            </a:extLst>
          </p:cNvPr>
          <p:cNvSpPr/>
          <p:nvPr/>
        </p:nvSpPr>
        <p:spPr>
          <a:xfrm>
            <a:off x="7715359" y="5193320"/>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75F704C5-C6A7-D720-BAA2-DB8D164602C3}"/>
              </a:ext>
            </a:extLst>
          </p:cNvPr>
          <p:cNvSpPr/>
          <p:nvPr/>
        </p:nvSpPr>
        <p:spPr>
          <a:xfrm>
            <a:off x="7715359" y="5645852"/>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a:extLst>
              <a:ext uri="{FF2B5EF4-FFF2-40B4-BE49-F238E27FC236}">
                <a16:creationId xmlns:a16="http://schemas.microsoft.com/office/drawing/2014/main" id="{EC1FBE3A-1FC2-26FB-EB65-A62754773131}"/>
              </a:ext>
            </a:extLst>
          </p:cNvPr>
          <p:cNvSpPr/>
          <p:nvPr/>
        </p:nvSpPr>
        <p:spPr>
          <a:xfrm>
            <a:off x="7715359" y="6098618"/>
            <a:ext cx="364921" cy="348130"/>
          </a:xfrm>
          <a:prstGeom prst="rect">
            <a:avLst/>
          </a:prstGeom>
          <a:noFill/>
          <a:ln w="28575">
            <a:solidFill>
              <a:srgbClr val="31B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CuadroTexto 30">
            <a:extLst>
              <a:ext uri="{FF2B5EF4-FFF2-40B4-BE49-F238E27FC236}">
                <a16:creationId xmlns:a16="http://schemas.microsoft.com/office/drawing/2014/main" id="{CDCA4723-FF7D-3302-FFB5-356C560A48BC}"/>
              </a:ext>
            </a:extLst>
          </p:cNvPr>
          <p:cNvSpPr txBox="1"/>
          <p:nvPr/>
        </p:nvSpPr>
        <p:spPr>
          <a:xfrm>
            <a:off x="8154666" y="5539064"/>
            <a:ext cx="2835808" cy="453842"/>
          </a:xfrm>
          <a:prstGeom prst="rect">
            <a:avLst/>
          </a:prstGeom>
          <a:noFill/>
        </p:spPr>
        <p:txBody>
          <a:bodyPr wrap="square" rtlCol="0">
            <a:spAutoFit/>
          </a:bodyPr>
          <a:lstStyle/>
          <a:p>
            <a:pPr>
              <a:lnSpc>
                <a:spcPct val="150000"/>
              </a:lnSpc>
            </a:pPr>
            <a:r>
              <a:rPr lang="es-ES" b="1">
                <a:latin typeface="Space Grotesk" pitchFamily="2" charset="77"/>
                <a:cs typeface="Space Grotesk" pitchFamily="2" charset="77"/>
              </a:rPr>
              <a:t>Comunicación mutua</a:t>
            </a:r>
          </a:p>
        </p:txBody>
      </p:sp>
      <p:sp>
        <p:nvSpPr>
          <p:cNvPr id="32" name="CuadroTexto 31">
            <a:extLst>
              <a:ext uri="{FF2B5EF4-FFF2-40B4-BE49-F238E27FC236}">
                <a16:creationId xmlns:a16="http://schemas.microsoft.com/office/drawing/2014/main" id="{D29F154C-1C55-20C8-4201-3148EA1E95B2}"/>
              </a:ext>
            </a:extLst>
          </p:cNvPr>
          <p:cNvSpPr txBox="1"/>
          <p:nvPr/>
        </p:nvSpPr>
        <p:spPr>
          <a:xfrm>
            <a:off x="8154666" y="5102322"/>
            <a:ext cx="2835808" cy="453842"/>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Conocimiento</a:t>
            </a:r>
          </a:p>
        </p:txBody>
      </p:sp>
      <p:pic>
        <p:nvPicPr>
          <p:cNvPr id="33" name="Gráfico 32" descr="Marca de verificación con relleno sólido">
            <a:extLst>
              <a:ext uri="{FF2B5EF4-FFF2-40B4-BE49-F238E27FC236}">
                <a16:creationId xmlns:a16="http://schemas.microsoft.com/office/drawing/2014/main" id="{89032BD6-ECFF-4524-D52B-F0B0080F68A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123298"/>
            <a:ext cx="484672" cy="484672"/>
          </a:xfrm>
          <a:prstGeom prst="rect">
            <a:avLst/>
          </a:prstGeom>
        </p:spPr>
      </p:pic>
      <p:pic>
        <p:nvPicPr>
          <p:cNvPr id="34" name="Gráfico 33" descr="Marca de verificación con relleno sólido">
            <a:extLst>
              <a:ext uri="{FF2B5EF4-FFF2-40B4-BE49-F238E27FC236}">
                <a16:creationId xmlns:a16="http://schemas.microsoft.com/office/drawing/2014/main" id="{199C7504-5A31-D110-27FD-A44D07EF4B6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4448" y="5557654"/>
            <a:ext cx="484672" cy="484672"/>
          </a:xfrm>
          <a:prstGeom prst="rect">
            <a:avLst/>
          </a:prstGeom>
        </p:spPr>
      </p:pic>
    </p:spTree>
    <p:extLst>
      <p:ext uri="{BB962C8B-B14F-4D97-AF65-F5344CB8AC3E}">
        <p14:creationId xmlns:p14="http://schemas.microsoft.com/office/powerpoint/2010/main" val="2394893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8DC16-5A23-0B2B-53D6-2D6D9543D654}"/>
            </a:ext>
          </a:extLst>
        </p:cNvPr>
        <p:cNvGrpSpPr/>
        <p:nvPr/>
      </p:nvGrpSpPr>
      <p:grpSpPr>
        <a:xfrm>
          <a:off x="0" y="0"/>
          <a:ext cx="0" cy="0"/>
          <a:chOff x="0" y="0"/>
          <a:chExt cx="0" cy="0"/>
        </a:xfrm>
      </p:grpSpPr>
      <p:pic>
        <p:nvPicPr>
          <p:cNvPr id="3" name="Imagen 2" descr="Hombre haciendo piruetas encima de patineta&#10;&#10;Descripción generada automáticamente">
            <a:extLst>
              <a:ext uri="{FF2B5EF4-FFF2-40B4-BE49-F238E27FC236}">
                <a16:creationId xmlns:a16="http://schemas.microsoft.com/office/drawing/2014/main" id="{970965F6-FE83-4553-5979-EA309587F87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3313"/>
            <a:ext cx="12186116" cy="6861313"/>
          </a:xfrm>
          <a:prstGeom prst="rect">
            <a:avLst/>
          </a:prstGeom>
        </p:spPr>
      </p:pic>
    </p:spTree>
    <p:extLst>
      <p:ext uri="{BB962C8B-B14F-4D97-AF65-F5344CB8AC3E}">
        <p14:creationId xmlns:p14="http://schemas.microsoft.com/office/powerpoint/2010/main" val="365226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B5A6A-50AA-F568-99B7-D211CEDF50CC}"/>
            </a:ext>
          </a:extLst>
        </p:cNvPr>
        <p:cNvGrpSpPr/>
        <p:nvPr/>
      </p:nvGrpSpPr>
      <p:grpSpPr>
        <a:xfrm>
          <a:off x="0" y="0"/>
          <a:ext cx="0" cy="0"/>
          <a:chOff x="0" y="0"/>
          <a:chExt cx="0" cy="0"/>
        </a:xfrm>
      </p:grpSpPr>
      <p:pic>
        <p:nvPicPr>
          <p:cNvPr id="46" name="Imagen 45" descr="Ciudad vista desde arriba&#10;&#10;Descripción generada automáticamente">
            <a:extLst>
              <a:ext uri="{FF2B5EF4-FFF2-40B4-BE49-F238E27FC236}">
                <a16:creationId xmlns:a16="http://schemas.microsoft.com/office/drawing/2014/main" id="{C8C40A01-4F14-780C-DFED-7B084E9BD49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4004764" cy="6858000"/>
          </a:xfrm>
          <a:prstGeom prst="rect">
            <a:avLst/>
          </a:prstGeom>
        </p:spPr>
      </p:pic>
      <p:sp>
        <p:nvSpPr>
          <p:cNvPr id="47" name="Rectángulo 46">
            <a:extLst>
              <a:ext uri="{FF2B5EF4-FFF2-40B4-BE49-F238E27FC236}">
                <a16:creationId xmlns:a16="http://schemas.microsoft.com/office/drawing/2014/main" id="{FD5CAF9C-E002-1040-AC07-22C88E46D833}"/>
              </a:ext>
            </a:extLst>
          </p:cNvPr>
          <p:cNvSpPr/>
          <p:nvPr/>
        </p:nvSpPr>
        <p:spPr>
          <a:xfrm>
            <a:off x="15375" y="0"/>
            <a:ext cx="3989389" cy="6858000"/>
          </a:xfrm>
          <a:prstGeom prst="rect">
            <a:avLst/>
          </a:prstGeom>
          <a:solidFill>
            <a:srgbClr val="447BEA">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54" name="Grupo 53">
            <a:extLst>
              <a:ext uri="{FF2B5EF4-FFF2-40B4-BE49-F238E27FC236}">
                <a16:creationId xmlns:a16="http://schemas.microsoft.com/office/drawing/2014/main" id="{5D032228-2B1D-FEBE-315E-DBE3FB1E865E}"/>
              </a:ext>
            </a:extLst>
          </p:cNvPr>
          <p:cNvGrpSpPr/>
          <p:nvPr/>
        </p:nvGrpSpPr>
        <p:grpSpPr>
          <a:xfrm>
            <a:off x="5119059" y="2349689"/>
            <a:ext cx="1327837" cy="1969728"/>
            <a:chOff x="4296000" y="2992218"/>
            <a:chExt cx="1800000" cy="2670140"/>
          </a:xfrm>
        </p:grpSpPr>
        <p:grpSp>
          <p:nvGrpSpPr>
            <p:cNvPr id="39" name="Grupo 38">
              <a:extLst>
                <a:ext uri="{FF2B5EF4-FFF2-40B4-BE49-F238E27FC236}">
                  <a16:creationId xmlns:a16="http://schemas.microsoft.com/office/drawing/2014/main" id="{C93A13B3-A736-29F8-D8E3-FFF5B28E6839}"/>
                </a:ext>
              </a:extLst>
            </p:cNvPr>
            <p:cNvGrpSpPr/>
            <p:nvPr/>
          </p:nvGrpSpPr>
          <p:grpSpPr>
            <a:xfrm>
              <a:off x="4296000" y="2992218"/>
              <a:ext cx="1800000" cy="2670140"/>
              <a:chOff x="4341753" y="2154018"/>
              <a:chExt cx="1800000" cy="2670140"/>
            </a:xfrm>
          </p:grpSpPr>
          <p:sp>
            <p:nvSpPr>
              <p:cNvPr id="29" name="Elipse 28">
                <a:extLst>
                  <a:ext uri="{FF2B5EF4-FFF2-40B4-BE49-F238E27FC236}">
                    <a16:creationId xmlns:a16="http://schemas.microsoft.com/office/drawing/2014/main" id="{6303630E-D704-C28C-5733-E04E88D62BC8}"/>
                  </a:ext>
                </a:extLst>
              </p:cNvPr>
              <p:cNvSpPr/>
              <p:nvPr/>
            </p:nvSpPr>
            <p:spPr>
              <a:xfrm>
                <a:off x="4341753" y="2154018"/>
                <a:ext cx="1800000" cy="1800000"/>
              </a:xfrm>
              <a:prstGeom prst="ellipse">
                <a:avLst/>
              </a:prstGeom>
              <a:solidFill>
                <a:srgbClr val="447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2" name="CuadroTexto 31">
                <a:extLst>
                  <a:ext uri="{FF2B5EF4-FFF2-40B4-BE49-F238E27FC236}">
                    <a16:creationId xmlns:a16="http://schemas.microsoft.com/office/drawing/2014/main" id="{4B4F0551-9764-7DA1-BF89-430E13F1EA08}"/>
                  </a:ext>
                </a:extLst>
              </p:cNvPr>
              <p:cNvSpPr txBox="1"/>
              <p:nvPr/>
            </p:nvSpPr>
            <p:spPr>
              <a:xfrm>
                <a:off x="4478753" y="4031444"/>
                <a:ext cx="1525999" cy="792714"/>
              </a:xfrm>
              <a:prstGeom prst="rect">
                <a:avLst/>
              </a:prstGeom>
              <a:noFill/>
            </p:spPr>
            <p:txBody>
              <a:bodyPr wrap="square" rtlCol="0">
                <a:spAutoFit/>
              </a:bodyPr>
              <a:lstStyle/>
              <a:p>
                <a:pPr algn="ctr"/>
                <a:r>
                  <a:rPr lang="es-ES" sz="1600" b="1">
                    <a:effectLst/>
                    <a:latin typeface="Space Grotesk" pitchFamily="2" charset="77"/>
                    <a:ea typeface="Aptos" panose="020B0004020202020204" pitchFamily="34" charset="0"/>
                    <a:cs typeface="Space Grotesk" pitchFamily="2" charset="77"/>
                  </a:rPr>
                  <a:t>Espacios públicos</a:t>
                </a:r>
                <a:r>
                  <a:rPr lang="es-ES" sz="1600" b="1">
                    <a:effectLst/>
                    <a:latin typeface="Space Grotesk" pitchFamily="2" charset="77"/>
                    <a:cs typeface="Space Grotesk" pitchFamily="2" charset="77"/>
                  </a:rPr>
                  <a:t> </a:t>
                </a:r>
                <a:endParaRPr lang="es-ES_tradnl" sz="1600" b="1">
                  <a:latin typeface="Space Grotesk" pitchFamily="2" charset="77"/>
                  <a:cs typeface="Space Grotesk" pitchFamily="2" charset="77"/>
                </a:endParaRPr>
              </a:p>
            </p:txBody>
          </p:sp>
        </p:grpSp>
        <p:pic>
          <p:nvPicPr>
            <p:cNvPr id="53" name="Gráfico 52">
              <a:extLst>
                <a:ext uri="{FF2B5EF4-FFF2-40B4-BE49-F238E27FC236}">
                  <a16:creationId xmlns:a16="http://schemas.microsoft.com/office/drawing/2014/main" id="{867CFB63-E307-A1D9-BCE1-F1B9404AA69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738399" y="3429000"/>
              <a:ext cx="915202" cy="915202"/>
            </a:xfrm>
            <a:prstGeom prst="rect">
              <a:avLst/>
            </a:prstGeom>
          </p:spPr>
        </p:pic>
      </p:grpSp>
      <p:grpSp>
        <p:nvGrpSpPr>
          <p:cNvPr id="16" name="Grupo 15">
            <a:extLst>
              <a:ext uri="{FF2B5EF4-FFF2-40B4-BE49-F238E27FC236}">
                <a16:creationId xmlns:a16="http://schemas.microsoft.com/office/drawing/2014/main" id="{9657EF0A-EE1F-A47F-ACEC-BB932F893714}"/>
              </a:ext>
            </a:extLst>
          </p:cNvPr>
          <p:cNvGrpSpPr/>
          <p:nvPr/>
        </p:nvGrpSpPr>
        <p:grpSpPr>
          <a:xfrm>
            <a:off x="9219788" y="2337247"/>
            <a:ext cx="1581718" cy="1982170"/>
            <a:chOff x="5220764" y="4919232"/>
            <a:chExt cx="1581718" cy="1982170"/>
          </a:xfrm>
        </p:grpSpPr>
        <p:grpSp>
          <p:nvGrpSpPr>
            <p:cNvPr id="12" name="Grupo 11">
              <a:extLst>
                <a:ext uri="{FF2B5EF4-FFF2-40B4-BE49-F238E27FC236}">
                  <a16:creationId xmlns:a16="http://schemas.microsoft.com/office/drawing/2014/main" id="{AA6A887C-1709-1E7E-8D57-A16EFD6EABD2}"/>
                </a:ext>
              </a:extLst>
            </p:cNvPr>
            <p:cNvGrpSpPr/>
            <p:nvPr/>
          </p:nvGrpSpPr>
          <p:grpSpPr>
            <a:xfrm>
              <a:off x="5220764" y="4919232"/>
              <a:ext cx="1581718" cy="1982170"/>
              <a:chOff x="4148686" y="2154018"/>
              <a:chExt cx="2144158" cy="2687006"/>
            </a:xfrm>
          </p:grpSpPr>
          <p:sp>
            <p:nvSpPr>
              <p:cNvPr id="13" name="Elipse 12">
                <a:extLst>
                  <a:ext uri="{FF2B5EF4-FFF2-40B4-BE49-F238E27FC236}">
                    <a16:creationId xmlns:a16="http://schemas.microsoft.com/office/drawing/2014/main" id="{416C0493-0C27-9DB9-674F-C7D30951AC65}"/>
                  </a:ext>
                </a:extLst>
              </p:cNvPr>
              <p:cNvSpPr/>
              <p:nvPr/>
            </p:nvSpPr>
            <p:spPr>
              <a:xfrm>
                <a:off x="4341753" y="2154018"/>
                <a:ext cx="1800000" cy="1800000"/>
              </a:xfrm>
              <a:prstGeom prst="ellipse">
                <a:avLst/>
              </a:prstGeom>
              <a:solidFill>
                <a:srgbClr val="447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CuadroTexto 13">
                <a:extLst>
                  <a:ext uri="{FF2B5EF4-FFF2-40B4-BE49-F238E27FC236}">
                    <a16:creationId xmlns:a16="http://schemas.microsoft.com/office/drawing/2014/main" id="{649C0FE1-81F0-6502-945C-60C19225E256}"/>
                  </a:ext>
                </a:extLst>
              </p:cNvPr>
              <p:cNvSpPr txBox="1"/>
              <p:nvPr/>
            </p:nvSpPr>
            <p:spPr>
              <a:xfrm>
                <a:off x="4148686" y="4048310"/>
                <a:ext cx="2144158" cy="792714"/>
              </a:xfrm>
              <a:prstGeom prst="rect">
                <a:avLst/>
              </a:prstGeom>
              <a:noFill/>
            </p:spPr>
            <p:txBody>
              <a:bodyPr wrap="square" rtlCol="0">
                <a:spAutoFit/>
              </a:bodyPr>
              <a:lstStyle/>
              <a:p>
                <a:pPr algn="ctr"/>
                <a:r>
                  <a:rPr lang="es-ES" sz="1600" b="1">
                    <a:effectLst/>
                    <a:latin typeface="Space Grotesk" pitchFamily="2" charset="77"/>
                    <a:ea typeface="Aptos" panose="020B0004020202020204" pitchFamily="34" charset="0"/>
                    <a:cs typeface="Space Grotesk" pitchFamily="2" charset="77"/>
                  </a:rPr>
                  <a:t>Eventos de la ciudad</a:t>
                </a:r>
                <a:r>
                  <a:rPr lang="es-ES" sz="1600" b="1">
                    <a:effectLst/>
                    <a:latin typeface="Space Grotesk" pitchFamily="2" charset="77"/>
                    <a:cs typeface="Space Grotesk" pitchFamily="2" charset="77"/>
                  </a:rPr>
                  <a:t> </a:t>
                </a:r>
                <a:endParaRPr lang="es-ES_tradnl" sz="1600" b="1">
                  <a:latin typeface="Space Grotesk" pitchFamily="2" charset="77"/>
                  <a:cs typeface="Space Grotesk" pitchFamily="2" charset="77"/>
                </a:endParaRPr>
              </a:p>
            </p:txBody>
          </p:sp>
        </p:grpSp>
        <p:pic>
          <p:nvPicPr>
            <p:cNvPr id="15" name="Gráfico 14">
              <a:extLst>
                <a:ext uri="{FF2B5EF4-FFF2-40B4-BE49-F238E27FC236}">
                  <a16:creationId xmlns:a16="http://schemas.microsoft.com/office/drawing/2014/main" id="{ECB34C66-4446-EA31-6E0C-E60B416B0B1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709651" y="5281178"/>
              <a:ext cx="603944" cy="603944"/>
            </a:xfrm>
            <a:prstGeom prst="rect">
              <a:avLst/>
            </a:prstGeom>
          </p:spPr>
        </p:pic>
      </p:grpSp>
      <p:grpSp>
        <p:nvGrpSpPr>
          <p:cNvPr id="2" name="Grupo 1">
            <a:extLst>
              <a:ext uri="{FF2B5EF4-FFF2-40B4-BE49-F238E27FC236}">
                <a16:creationId xmlns:a16="http://schemas.microsoft.com/office/drawing/2014/main" id="{D3DF3A7B-51EF-A426-9015-DD5E1F13882F}"/>
              </a:ext>
            </a:extLst>
          </p:cNvPr>
          <p:cNvGrpSpPr/>
          <p:nvPr/>
        </p:nvGrpSpPr>
        <p:grpSpPr>
          <a:xfrm>
            <a:off x="6773248" y="2359024"/>
            <a:ext cx="2151393" cy="1969728"/>
            <a:chOff x="4067754" y="2264502"/>
            <a:chExt cx="2151393" cy="1969728"/>
          </a:xfrm>
        </p:grpSpPr>
        <p:grpSp>
          <p:nvGrpSpPr>
            <p:cNvPr id="20" name="Grupo 19">
              <a:extLst>
                <a:ext uri="{FF2B5EF4-FFF2-40B4-BE49-F238E27FC236}">
                  <a16:creationId xmlns:a16="http://schemas.microsoft.com/office/drawing/2014/main" id="{363694BA-69A0-51A3-72A2-F8BA62DD5E1D}"/>
                </a:ext>
              </a:extLst>
            </p:cNvPr>
            <p:cNvGrpSpPr/>
            <p:nvPr/>
          </p:nvGrpSpPr>
          <p:grpSpPr>
            <a:xfrm>
              <a:off x="4067754" y="2264502"/>
              <a:ext cx="2151393" cy="1969728"/>
              <a:chOff x="3783550" y="2154018"/>
              <a:chExt cx="2916403" cy="2670140"/>
            </a:xfrm>
          </p:grpSpPr>
          <p:sp>
            <p:nvSpPr>
              <p:cNvPr id="23" name="Elipse 22">
                <a:extLst>
                  <a:ext uri="{FF2B5EF4-FFF2-40B4-BE49-F238E27FC236}">
                    <a16:creationId xmlns:a16="http://schemas.microsoft.com/office/drawing/2014/main" id="{DEC558C5-4106-9A63-C332-B541E5BCCC19}"/>
                  </a:ext>
                </a:extLst>
              </p:cNvPr>
              <p:cNvSpPr/>
              <p:nvPr/>
            </p:nvSpPr>
            <p:spPr>
              <a:xfrm>
                <a:off x="4341753" y="2154018"/>
                <a:ext cx="1800000" cy="1800000"/>
              </a:xfrm>
              <a:prstGeom prst="ellipse">
                <a:avLst/>
              </a:prstGeom>
              <a:solidFill>
                <a:srgbClr val="447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CuadroTexto 23">
                <a:extLst>
                  <a:ext uri="{FF2B5EF4-FFF2-40B4-BE49-F238E27FC236}">
                    <a16:creationId xmlns:a16="http://schemas.microsoft.com/office/drawing/2014/main" id="{DE4E589C-3AEC-C1C6-AFA6-A0F27A41A3AA}"/>
                  </a:ext>
                </a:extLst>
              </p:cNvPr>
              <p:cNvSpPr txBox="1"/>
              <p:nvPr/>
            </p:nvSpPr>
            <p:spPr>
              <a:xfrm>
                <a:off x="3783550" y="4031444"/>
                <a:ext cx="2916403" cy="792714"/>
              </a:xfrm>
              <a:prstGeom prst="rect">
                <a:avLst/>
              </a:prstGeom>
              <a:noFill/>
            </p:spPr>
            <p:txBody>
              <a:bodyPr wrap="square" rtlCol="0">
                <a:spAutoFit/>
              </a:bodyPr>
              <a:lstStyle/>
              <a:p>
                <a:pPr algn="ctr"/>
                <a:r>
                  <a:rPr lang="es-ES" sz="1600" b="1">
                    <a:effectLst/>
                    <a:latin typeface="Space Grotesk" pitchFamily="2" charset="77"/>
                    <a:ea typeface="Aptos" panose="020B0004020202020204" pitchFamily="34" charset="0"/>
                    <a:cs typeface="Space Grotesk" pitchFamily="2" charset="77"/>
                  </a:rPr>
                  <a:t>Infraestructuras públicas </a:t>
                </a:r>
              </a:p>
            </p:txBody>
          </p:sp>
        </p:grpSp>
        <p:pic>
          <p:nvPicPr>
            <p:cNvPr id="22" name="Gráfico 21">
              <a:extLst>
                <a:ext uri="{FF2B5EF4-FFF2-40B4-BE49-F238E27FC236}">
                  <a16:creationId xmlns:a16="http://schemas.microsoft.com/office/drawing/2014/main" id="{E6E70AD4-C93E-8870-C626-49CDD734C65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774680" y="2554346"/>
              <a:ext cx="756889" cy="756889"/>
            </a:xfrm>
            <a:prstGeom prst="rect">
              <a:avLst/>
            </a:prstGeom>
          </p:spPr>
        </p:pic>
      </p:grpSp>
      <p:grpSp>
        <p:nvGrpSpPr>
          <p:cNvPr id="7" name="Grupo 6">
            <a:extLst>
              <a:ext uri="{FF2B5EF4-FFF2-40B4-BE49-F238E27FC236}">
                <a16:creationId xmlns:a16="http://schemas.microsoft.com/office/drawing/2014/main" id="{E0AB8169-DB4D-DDE1-A83A-52755E8093FA}"/>
              </a:ext>
            </a:extLst>
          </p:cNvPr>
          <p:cNvGrpSpPr/>
          <p:nvPr/>
        </p:nvGrpSpPr>
        <p:grpSpPr>
          <a:xfrm>
            <a:off x="4555194" y="753291"/>
            <a:ext cx="6482302" cy="882870"/>
            <a:chOff x="4768163" y="793642"/>
            <a:chExt cx="6482302" cy="882870"/>
          </a:xfrm>
        </p:grpSpPr>
        <p:grpSp>
          <p:nvGrpSpPr>
            <p:cNvPr id="8" name="Grupo 7">
              <a:extLst>
                <a:ext uri="{FF2B5EF4-FFF2-40B4-BE49-F238E27FC236}">
                  <a16:creationId xmlns:a16="http://schemas.microsoft.com/office/drawing/2014/main" id="{F8DDED98-5BAF-4ABA-14D1-ACD67BF8CB92}"/>
                </a:ext>
              </a:extLst>
            </p:cNvPr>
            <p:cNvGrpSpPr/>
            <p:nvPr/>
          </p:nvGrpSpPr>
          <p:grpSpPr>
            <a:xfrm>
              <a:off x="4768163" y="832227"/>
              <a:ext cx="4664594" cy="832360"/>
              <a:chOff x="4768163" y="832227"/>
              <a:chExt cx="4664594" cy="832360"/>
            </a:xfrm>
          </p:grpSpPr>
          <p:sp>
            <p:nvSpPr>
              <p:cNvPr id="10" name="Terminador 24">
                <a:extLst>
                  <a:ext uri="{FF2B5EF4-FFF2-40B4-BE49-F238E27FC236}">
                    <a16:creationId xmlns:a16="http://schemas.microsoft.com/office/drawing/2014/main" id="{4F6AFFB8-905D-8026-AA01-30DE4135DF1F}"/>
                  </a:ext>
                </a:extLst>
              </p:cNvPr>
              <p:cNvSpPr/>
              <p:nvPr/>
            </p:nvSpPr>
            <p:spPr>
              <a:xfrm>
                <a:off x="6488707" y="832227"/>
                <a:ext cx="2944050" cy="482294"/>
              </a:xfrm>
              <a:prstGeom prst="roundRect">
                <a:avLst>
                  <a:gd name="adj" fmla="val 50000"/>
                </a:avLst>
              </a:prstGeom>
              <a:solidFill>
                <a:srgbClr val="447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1" name="Imagen 10">
                <a:extLst>
                  <a:ext uri="{FF2B5EF4-FFF2-40B4-BE49-F238E27FC236}">
                    <a16:creationId xmlns:a16="http://schemas.microsoft.com/office/drawing/2014/main" id="{EE2F48C8-2FB1-89B3-24A4-8FFDD52D48BA}"/>
                  </a:ext>
                </a:extLst>
              </p:cNvPr>
              <p:cNvPicPr>
                <a:picLocks noChangeAspect="1"/>
              </p:cNvPicPr>
              <p:nvPr/>
            </p:nvPicPr>
            <p:blipFill>
              <a:blip r:embed="rId6"/>
              <a:stretch>
                <a:fillRect/>
              </a:stretch>
            </p:blipFill>
            <p:spPr>
              <a:xfrm>
                <a:off x="4768163" y="964455"/>
                <a:ext cx="1327837" cy="700132"/>
              </a:xfrm>
              <a:prstGeom prst="rect">
                <a:avLst/>
              </a:prstGeom>
            </p:spPr>
          </p:pic>
        </p:grpSp>
        <p:sp>
          <p:nvSpPr>
            <p:cNvPr id="9" name="CuadroTexto 8">
              <a:extLst>
                <a:ext uri="{FF2B5EF4-FFF2-40B4-BE49-F238E27FC236}">
                  <a16:creationId xmlns:a16="http://schemas.microsoft.com/office/drawing/2014/main" id="{2AB2B873-421A-2C85-DAA9-B0349FDE5A4D}"/>
                </a:ext>
              </a:extLst>
            </p:cNvPr>
            <p:cNvSpPr txBox="1"/>
            <p:nvPr/>
          </p:nvSpPr>
          <p:spPr>
            <a:xfrm>
              <a:off x="6515886" y="793642"/>
              <a:ext cx="4734579" cy="882870"/>
            </a:xfrm>
            <a:prstGeom prst="rect">
              <a:avLst/>
            </a:prstGeom>
            <a:noFill/>
          </p:spPr>
          <p:txBody>
            <a:bodyPr wrap="square" rtlCol="0">
              <a:spAutoFit/>
            </a:bodyPr>
            <a:lstStyle/>
            <a:p>
              <a:pPr>
                <a:lnSpc>
                  <a:spcPct val="150000"/>
                </a:lnSpc>
              </a:pPr>
              <a:r>
                <a:rPr lang="es-ES" b="1">
                  <a:solidFill>
                    <a:schemeClr val="bg1"/>
                  </a:solidFill>
                  <a:effectLst/>
                  <a:latin typeface="Space Grotesk" pitchFamily="2" charset="77"/>
                  <a:ea typeface="Aptos" panose="020B0004020202020204" pitchFamily="34" charset="0"/>
                  <a:cs typeface="Space Grotesk" pitchFamily="2" charset="77"/>
                </a:rPr>
                <a:t>Incorporación proactiva   </a:t>
              </a:r>
              <a:r>
                <a:rPr lang="es-ES" b="1">
                  <a:effectLst/>
                  <a:latin typeface="Space Grotesk" pitchFamily="2" charset="77"/>
                  <a:ea typeface="Aptos" panose="020B0004020202020204" pitchFamily="34" charset="0"/>
                  <a:cs typeface="Space Grotesk" pitchFamily="2" charset="77"/>
                </a:rPr>
                <a:t>de nuevos recursos y actualización constante</a:t>
              </a:r>
              <a:endParaRPr lang="es-ES_tradnl" b="1">
                <a:solidFill>
                  <a:schemeClr val="bg1"/>
                </a:solidFill>
                <a:latin typeface="Space Grotesk" pitchFamily="2" charset="77"/>
                <a:cs typeface="Space Grotesk" pitchFamily="2" charset="77"/>
              </a:endParaRPr>
            </a:p>
          </p:txBody>
        </p:sp>
      </p:grpSp>
    </p:spTree>
    <p:extLst>
      <p:ext uri="{BB962C8B-B14F-4D97-AF65-F5344CB8AC3E}">
        <p14:creationId xmlns:p14="http://schemas.microsoft.com/office/powerpoint/2010/main" val="121984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ADAD9-BFAF-F464-1601-8195C22E2C69}"/>
            </a:ext>
          </a:extLst>
        </p:cNvPr>
        <p:cNvGrpSpPr/>
        <p:nvPr/>
      </p:nvGrpSpPr>
      <p:grpSpPr>
        <a:xfrm>
          <a:off x="0" y="0"/>
          <a:ext cx="0" cy="0"/>
          <a:chOff x="0" y="0"/>
          <a:chExt cx="0" cy="0"/>
        </a:xfrm>
      </p:grpSpPr>
      <p:sp>
        <p:nvSpPr>
          <p:cNvPr id="10" name="CuadroTexto 9">
            <a:extLst>
              <a:ext uri="{FF2B5EF4-FFF2-40B4-BE49-F238E27FC236}">
                <a16:creationId xmlns:a16="http://schemas.microsoft.com/office/drawing/2014/main" id="{FC4F8D63-2DCD-B5F7-8DBC-2DF71EB03358}"/>
              </a:ext>
            </a:extLst>
          </p:cNvPr>
          <p:cNvSpPr txBox="1"/>
          <p:nvPr/>
        </p:nvSpPr>
        <p:spPr>
          <a:xfrm>
            <a:off x="6621931" y="-132848"/>
            <a:ext cx="4734579" cy="869341"/>
          </a:xfrm>
          <a:prstGeom prst="rect">
            <a:avLst/>
          </a:prstGeom>
          <a:noFill/>
        </p:spPr>
        <p:txBody>
          <a:bodyPr wrap="square" rtlCol="0">
            <a:spAutoFit/>
          </a:bodyPr>
          <a:lstStyle/>
          <a:p>
            <a:pPr>
              <a:lnSpc>
                <a:spcPct val="150000"/>
              </a:lnSpc>
            </a:pPr>
            <a:r>
              <a:rPr lang="es-ES" b="1">
                <a:solidFill>
                  <a:schemeClr val="bg1"/>
                </a:solidFill>
                <a:effectLst/>
                <a:latin typeface="Space Grotesk" pitchFamily="2" charset="77"/>
                <a:ea typeface="Aptos" panose="020B0004020202020204" pitchFamily="34" charset="0"/>
                <a:cs typeface="Space Grotesk" pitchFamily="2" charset="77"/>
              </a:rPr>
              <a:t>Actualización del Mapa de Recursos Urbanos</a:t>
            </a:r>
            <a:endParaRPr lang="es-ES_tradnl" b="1">
              <a:solidFill>
                <a:schemeClr val="bg1"/>
              </a:solidFill>
              <a:latin typeface="Space Grotesk" pitchFamily="2" charset="77"/>
              <a:cs typeface="Space Grotesk" pitchFamily="2" charset="77"/>
            </a:endParaRPr>
          </a:p>
        </p:txBody>
      </p:sp>
      <p:pic>
        <p:nvPicPr>
          <p:cNvPr id="12" name="Imagen 11">
            <a:extLst>
              <a:ext uri="{FF2B5EF4-FFF2-40B4-BE49-F238E27FC236}">
                <a16:creationId xmlns:a16="http://schemas.microsoft.com/office/drawing/2014/main" id="{C04DC415-93DE-F047-9446-1DFD3E61829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5918" y="0"/>
            <a:ext cx="4837386" cy="6862701"/>
          </a:xfrm>
          <a:prstGeom prst="rect">
            <a:avLst/>
          </a:prstGeom>
        </p:spPr>
      </p:pic>
      <p:pic>
        <p:nvPicPr>
          <p:cNvPr id="14" name="Imagen 13">
            <a:extLst>
              <a:ext uri="{FF2B5EF4-FFF2-40B4-BE49-F238E27FC236}">
                <a16:creationId xmlns:a16="http://schemas.microsoft.com/office/drawing/2014/main" id="{974786A9-1809-0551-97E9-D8EA54210D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3213121"/>
            <a:ext cx="4527797" cy="3035117"/>
          </a:xfrm>
          <a:prstGeom prst="rect">
            <a:avLst/>
          </a:prstGeom>
        </p:spPr>
      </p:pic>
      <p:sp>
        <p:nvSpPr>
          <p:cNvPr id="2" name="Terminador 24">
            <a:extLst>
              <a:ext uri="{FF2B5EF4-FFF2-40B4-BE49-F238E27FC236}">
                <a16:creationId xmlns:a16="http://schemas.microsoft.com/office/drawing/2014/main" id="{54BFAA0D-608C-B36B-EDAA-6EBDFD512216}"/>
              </a:ext>
            </a:extLst>
          </p:cNvPr>
          <p:cNvSpPr/>
          <p:nvPr/>
        </p:nvSpPr>
        <p:spPr>
          <a:xfrm>
            <a:off x="6488706" y="706280"/>
            <a:ext cx="3595094" cy="482294"/>
          </a:xfrm>
          <a:prstGeom prst="roundRect">
            <a:avLst>
              <a:gd name="adj" fmla="val 50000"/>
            </a:avLst>
          </a:prstGeom>
          <a:solidFill>
            <a:srgbClr val="447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 name="Imagen 2">
            <a:extLst>
              <a:ext uri="{FF2B5EF4-FFF2-40B4-BE49-F238E27FC236}">
                <a16:creationId xmlns:a16="http://schemas.microsoft.com/office/drawing/2014/main" id="{1073D8D9-095D-892F-7450-1331B034A75C}"/>
              </a:ext>
            </a:extLst>
          </p:cNvPr>
          <p:cNvPicPr>
            <a:picLocks noChangeAspect="1"/>
          </p:cNvPicPr>
          <p:nvPr/>
        </p:nvPicPr>
        <p:blipFill>
          <a:blip r:embed="rId4"/>
          <a:stretch>
            <a:fillRect/>
          </a:stretch>
        </p:blipFill>
        <p:spPr>
          <a:xfrm>
            <a:off x="4834317" y="597361"/>
            <a:ext cx="1327837" cy="700132"/>
          </a:xfrm>
          <a:prstGeom prst="rect">
            <a:avLst/>
          </a:prstGeom>
        </p:spPr>
      </p:pic>
      <p:sp>
        <p:nvSpPr>
          <p:cNvPr id="4" name="CuadroTexto 3">
            <a:extLst>
              <a:ext uri="{FF2B5EF4-FFF2-40B4-BE49-F238E27FC236}">
                <a16:creationId xmlns:a16="http://schemas.microsoft.com/office/drawing/2014/main" id="{795756A2-089B-4589-D5CC-89AA3714B4E0}"/>
              </a:ext>
            </a:extLst>
          </p:cNvPr>
          <p:cNvSpPr txBox="1"/>
          <p:nvPr/>
        </p:nvSpPr>
        <p:spPr>
          <a:xfrm>
            <a:off x="6616851" y="686064"/>
            <a:ext cx="5001109" cy="869341"/>
          </a:xfrm>
          <a:prstGeom prst="rect">
            <a:avLst/>
          </a:prstGeom>
          <a:noFill/>
        </p:spPr>
        <p:txBody>
          <a:bodyPr wrap="square" rtlCol="0">
            <a:spAutoFit/>
          </a:bodyPr>
          <a:lstStyle/>
          <a:p>
            <a:pPr>
              <a:lnSpc>
                <a:spcPct val="150000"/>
              </a:lnSpc>
            </a:pPr>
            <a:r>
              <a:rPr lang="es-ES" b="1">
                <a:solidFill>
                  <a:schemeClr val="bg1"/>
                </a:solidFill>
                <a:effectLst/>
                <a:latin typeface="Space Grotesk" pitchFamily="2" charset="77"/>
                <a:ea typeface="Aptos" panose="020B0004020202020204" pitchFamily="34" charset="0"/>
                <a:cs typeface="Space Grotesk" pitchFamily="2" charset="77"/>
              </a:rPr>
              <a:t>27 </a:t>
            </a:r>
            <a:r>
              <a:rPr lang="es-ES" b="1">
                <a:solidFill>
                  <a:schemeClr val="bg1"/>
                </a:solidFill>
                <a:latin typeface="Space Grotesk" pitchFamily="2" charset="77"/>
                <a:ea typeface="Aptos" panose="020B0004020202020204" pitchFamily="34" charset="0"/>
                <a:cs typeface="Space Grotesk" pitchFamily="2" charset="77"/>
              </a:rPr>
              <a:t>nuevos recursos incluidos  </a:t>
            </a:r>
            <a:r>
              <a:rPr lang="es-ES" b="1">
                <a:latin typeface="Space Grotesk" pitchFamily="2" charset="77"/>
                <a:ea typeface="Aptos" panose="020B0004020202020204" pitchFamily="34" charset="0"/>
                <a:cs typeface="Space Grotesk" pitchFamily="2" charset="77"/>
              </a:rPr>
              <a:t>solicitados por el ecosistema de innovación</a:t>
            </a:r>
            <a:endParaRPr lang="es-ES_tradnl" b="1">
              <a:latin typeface="Space Grotesk" pitchFamily="2" charset="77"/>
              <a:cs typeface="Space Grotesk" pitchFamily="2" charset="77"/>
            </a:endParaRPr>
          </a:p>
        </p:txBody>
      </p:sp>
      <p:sp>
        <p:nvSpPr>
          <p:cNvPr id="6" name="Terminador 27">
            <a:extLst>
              <a:ext uri="{FF2B5EF4-FFF2-40B4-BE49-F238E27FC236}">
                <a16:creationId xmlns:a16="http://schemas.microsoft.com/office/drawing/2014/main" id="{0E643530-ED4C-C90B-F0A9-594E71CE81F1}"/>
              </a:ext>
            </a:extLst>
          </p:cNvPr>
          <p:cNvSpPr/>
          <p:nvPr/>
        </p:nvSpPr>
        <p:spPr>
          <a:xfrm>
            <a:off x="6616777" y="2256417"/>
            <a:ext cx="1867765" cy="482294"/>
          </a:xfrm>
          <a:prstGeom prst="flowChartTerminator">
            <a:avLst/>
          </a:prstGeom>
          <a:solidFill>
            <a:srgbClr val="447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7" name="Imagen 6">
            <a:extLst>
              <a:ext uri="{FF2B5EF4-FFF2-40B4-BE49-F238E27FC236}">
                <a16:creationId xmlns:a16="http://schemas.microsoft.com/office/drawing/2014/main" id="{7D040673-BB5D-DF50-F66D-3EE0E94B8BF2}"/>
              </a:ext>
            </a:extLst>
          </p:cNvPr>
          <p:cNvPicPr>
            <a:picLocks noChangeAspect="1"/>
          </p:cNvPicPr>
          <p:nvPr/>
        </p:nvPicPr>
        <p:blipFill>
          <a:blip r:embed="rId4"/>
          <a:stretch>
            <a:fillRect/>
          </a:stretch>
        </p:blipFill>
        <p:spPr>
          <a:xfrm>
            <a:off x="4834317" y="1971665"/>
            <a:ext cx="1327837" cy="700132"/>
          </a:xfrm>
          <a:prstGeom prst="rect">
            <a:avLst/>
          </a:prstGeom>
        </p:spPr>
      </p:pic>
      <p:sp>
        <p:nvSpPr>
          <p:cNvPr id="8" name="CuadroTexto 7">
            <a:extLst>
              <a:ext uri="{FF2B5EF4-FFF2-40B4-BE49-F238E27FC236}">
                <a16:creationId xmlns:a16="http://schemas.microsoft.com/office/drawing/2014/main" id="{31856DEC-B4C9-4FA2-B76C-D917677E30A9}"/>
              </a:ext>
            </a:extLst>
          </p:cNvPr>
          <p:cNvSpPr txBox="1"/>
          <p:nvPr/>
        </p:nvSpPr>
        <p:spPr>
          <a:xfrm>
            <a:off x="6626108" y="1800852"/>
            <a:ext cx="4860078" cy="882870"/>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Más de 140 recursos urbanos </a:t>
            </a:r>
          </a:p>
          <a:p>
            <a:pPr>
              <a:lnSpc>
                <a:spcPct val="150000"/>
              </a:lnSpc>
            </a:pPr>
            <a:r>
              <a:rPr lang="es-ES" b="1">
                <a:solidFill>
                  <a:schemeClr val="bg1"/>
                </a:solidFill>
                <a:effectLst/>
                <a:latin typeface="Space Grotesk" pitchFamily="2" charset="77"/>
                <a:ea typeface="Aptos" panose="020B0004020202020204" pitchFamily="34" charset="0"/>
                <a:cs typeface="Space Grotesk" pitchFamily="2" charset="77"/>
              </a:rPr>
              <a:t>ya autorizados   </a:t>
            </a:r>
            <a:r>
              <a:rPr lang="es-ES" b="1">
                <a:effectLst/>
                <a:latin typeface="Space Grotesk" pitchFamily="2" charset="77"/>
                <a:ea typeface="Aptos" panose="020B0004020202020204" pitchFamily="34" charset="0"/>
                <a:cs typeface="Space Grotesk" pitchFamily="2" charset="77"/>
              </a:rPr>
              <a:t>para la experimentación</a:t>
            </a:r>
            <a:r>
              <a:rPr lang="es-ES" b="1">
                <a:effectLst/>
                <a:latin typeface="Space Grotesk" pitchFamily="2" charset="77"/>
                <a:cs typeface="Space Grotesk" pitchFamily="2" charset="77"/>
              </a:rPr>
              <a:t> </a:t>
            </a:r>
            <a:endParaRPr lang="es-ES_tradnl" b="1">
              <a:latin typeface="Space Grotesk" pitchFamily="2" charset="77"/>
              <a:cs typeface="Space Grotesk" pitchFamily="2" charset="77"/>
            </a:endParaRPr>
          </a:p>
        </p:txBody>
      </p:sp>
    </p:spTree>
    <p:extLst>
      <p:ext uri="{BB962C8B-B14F-4D97-AF65-F5344CB8AC3E}">
        <p14:creationId xmlns:p14="http://schemas.microsoft.com/office/powerpoint/2010/main" val="236516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4" grpId="0"/>
      <p:bldP spid="6"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1F203-1F81-07BF-23D3-F97726A3AB9F}"/>
            </a:ext>
          </a:extLst>
        </p:cNvPr>
        <p:cNvGrpSpPr/>
        <p:nvPr/>
      </p:nvGrpSpPr>
      <p:grpSpPr>
        <a:xfrm>
          <a:off x="0" y="0"/>
          <a:ext cx="0" cy="0"/>
          <a:chOff x="0" y="0"/>
          <a:chExt cx="0" cy="0"/>
        </a:xfrm>
      </p:grpSpPr>
      <p:sp>
        <p:nvSpPr>
          <p:cNvPr id="30" name="Rectángulo 29">
            <a:extLst>
              <a:ext uri="{FF2B5EF4-FFF2-40B4-BE49-F238E27FC236}">
                <a16:creationId xmlns:a16="http://schemas.microsoft.com/office/drawing/2014/main" id="{D62FE528-EA81-CCD3-B9B4-F2C343F6BE08}"/>
              </a:ext>
            </a:extLst>
          </p:cNvPr>
          <p:cNvSpPr/>
          <p:nvPr/>
        </p:nvSpPr>
        <p:spPr>
          <a:xfrm>
            <a:off x="0" y="0"/>
            <a:ext cx="12192000" cy="6875338"/>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CuadroTexto 2">
            <a:extLst>
              <a:ext uri="{FF2B5EF4-FFF2-40B4-BE49-F238E27FC236}">
                <a16:creationId xmlns:a16="http://schemas.microsoft.com/office/drawing/2014/main" id="{9F443BD7-81CA-5FAD-CBAE-CA6EF621E6AE}"/>
              </a:ext>
            </a:extLst>
          </p:cNvPr>
          <p:cNvSpPr txBox="1"/>
          <p:nvPr/>
        </p:nvSpPr>
        <p:spPr>
          <a:xfrm>
            <a:off x="112940" y="6542322"/>
            <a:ext cx="2813912" cy="215444"/>
          </a:xfrm>
          <a:prstGeom prst="rect">
            <a:avLst/>
          </a:prstGeom>
          <a:noFill/>
        </p:spPr>
        <p:txBody>
          <a:bodyPr wrap="square" rtlCol="0">
            <a:spAutoFit/>
          </a:bodyPr>
          <a:lstStyle/>
          <a:p>
            <a:r>
              <a:rPr lang="es-ES" sz="800" b="1" i="0" u="none" strike="noStrike" cap="all" err="1">
                <a:solidFill>
                  <a:schemeClr val="bg2"/>
                </a:solidFill>
                <a:effectLst/>
                <a:latin typeface="Space Grotesk" pitchFamily="2" charset="77"/>
                <a:cs typeface="Space Grotesk" pitchFamily="2" charset="77"/>
              </a:rPr>
              <a:t>FotograFía</a:t>
            </a:r>
            <a:r>
              <a:rPr lang="es-ES" sz="800" b="1" i="0" u="none" strike="noStrike" cap="all">
                <a:solidFill>
                  <a:schemeClr val="bg2"/>
                </a:solidFill>
                <a:effectLst/>
                <a:latin typeface="Space Grotesk" pitchFamily="2" charset="77"/>
                <a:cs typeface="Space Grotesk" pitchFamily="2" charset="77"/>
              </a:rPr>
              <a:t>: </a:t>
            </a:r>
            <a:r>
              <a:rPr lang="es-ES" sz="800" b="1" cap="all">
                <a:solidFill>
                  <a:schemeClr val="bg2"/>
                </a:solidFill>
                <a:latin typeface="Space Grotesk" pitchFamily="2" charset="77"/>
                <a:cs typeface="Space Grotesk" pitchFamily="2" charset="77"/>
              </a:rPr>
              <a:t>©</a:t>
            </a:r>
            <a:r>
              <a:rPr lang="es-ES" sz="800" b="1" cap="all" err="1">
                <a:solidFill>
                  <a:schemeClr val="bg2"/>
                </a:solidFill>
                <a:latin typeface="Space Grotesk" pitchFamily="2" charset="77"/>
                <a:cs typeface="Space Grotesk" pitchFamily="2" charset="77"/>
              </a:rPr>
              <a:t>VisitValencia</a:t>
            </a:r>
            <a:endParaRPr lang="es-ES_tradnl" sz="800" b="1">
              <a:solidFill>
                <a:schemeClr val="bg2"/>
              </a:solidFill>
              <a:latin typeface="Space Grotesk" pitchFamily="2" charset="77"/>
              <a:cs typeface="Space Grotesk" pitchFamily="2" charset="77"/>
            </a:endParaRPr>
          </a:p>
        </p:txBody>
      </p:sp>
      <p:grpSp>
        <p:nvGrpSpPr>
          <p:cNvPr id="14" name="Grupo 13">
            <a:extLst>
              <a:ext uri="{FF2B5EF4-FFF2-40B4-BE49-F238E27FC236}">
                <a16:creationId xmlns:a16="http://schemas.microsoft.com/office/drawing/2014/main" id="{1A545FB7-40E6-554B-8FF0-CED63F4AC63A}"/>
              </a:ext>
            </a:extLst>
          </p:cNvPr>
          <p:cNvGrpSpPr/>
          <p:nvPr/>
        </p:nvGrpSpPr>
        <p:grpSpPr>
          <a:xfrm>
            <a:off x="-216414" y="398150"/>
            <a:ext cx="3226313" cy="1520453"/>
            <a:chOff x="-216414" y="398150"/>
            <a:chExt cx="3226313" cy="1520453"/>
          </a:xfrm>
        </p:grpSpPr>
        <p:grpSp>
          <p:nvGrpSpPr>
            <p:cNvPr id="5" name="Grupo 4">
              <a:extLst>
                <a:ext uri="{FF2B5EF4-FFF2-40B4-BE49-F238E27FC236}">
                  <a16:creationId xmlns:a16="http://schemas.microsoft.com/office/drawing/2014/main" id="{DD8F5D9F-4795-4C64-BCC4-84C3143000B0}"/>
                </a:ext>
              </a:extLst>
            </p:cNvPr>
            <p:cNvGrpSpPr/>
            <p:nvPr/>
          </p:nvGrpSpPr>
          <p:grpSpPr>
            <a:xfrm>
              <a:off x="-216414" y="398150"/>
              <a:ext cx="3226313" cy="1520453"/>
              <a:chOff x="-216414" y="398150"/>
              <a:chExt cx="3226313" cy="1520453"/>
            </a:xfrm>
          </p:grpSpPr>
          <p:sp>
            <p:nvSpPr>
              <p:cNvPr id="7" name="Rectángulo 6">
                <a:extLst>
                  <a:ext uri="{FF2B5EF4-FFF2-40B4-BE49-F238E27FC236}">
                    <a16:creationId xmlns:a16="http://schemas.microsoft.com/office/drawing/2014/main" id="{1F388C5F-EF1F-EEAA-0CA8-A179207F53AE}"/>
                  </a:ext>
                </a:extLst>
              </p:cNvPr>
              <p:cNvSpPr/>
              <p:nvPr/>
            </p:nvSpPr>
            <p:spPr>
              <a:xfrm>
                <a:off x="-216414" y="398150"/>
                <a:ext cx="3226313" cy="1373500"/>
              </a:xfrm>
              <a:prstGeom prst="rect">
                <a:avLst/>
              </a:prstGeom>
              <a:solidFill>
                <a:srgbClr val="447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4D872DB3-929B-E120-8F77-175AF37D61CA}"/>
                  </a:ext>
                </a:extLst>
              </p:cNvPr>
              <p:cNvSpPr txBox="1"/>
              <p:nvPr/>
            </p:nvSpPr>
            <p:spPr>
              <a:xfrm>
                <a:off x="823092" y="560261"/>
                <a:ext cx="1977200" cy="738664"/>
              </a:xfrm>
              <a:prstGeom prst="rect">
                <a:avLst/>
              </a:prstGeom>
              <a:noFill/>
            </p:spPr>
            <p:txBody>
              <a:bodyPr wrap="square" rtlCol="0">
                <a:spAutoFit/>
              </a:bodyPr>
              <a:lstStyle/>
              <a:p>
                <a:r>
                  <a:rPr lang="es-ES" sz="1400" b="1">
                    <a:solidFill>
                      <a:schemeClr val="bg1"/>
                    </a:solidFill>
                    <a:effectLst/>
                    <a:latin typeface="Space Grotesk" pitchFamily="2" charset="77"/>
                    <a:ea typeface="Aptos" panose="020B0004020202020204" pitchFamily="34" charset="0"/>
                    <a:cs typeface="Space Grotesk" pitchFamily="2" charset="77"/>
                  </a:rPr>
                  <a:t>Infraestructuras públicas </a:t>
                </a:r>
              </a:p>
              <a:p>
                <a:endParaRPr lang="es-ES" sz="1400" b="1">
                  <a:solidFill>
                    <a:schemeClr val="bg1"/>
                  </a:solidFill>
                  <a:effectLst/>
                  <a:latin typeface="Space Grotesk" pitchFamily="2" charset="77"/>
                  <a:ea typeface="Aptos" panose="020B0004020202020204" pitchFamily="34" charset="0"/>
                  <a:cs typeface="Space Grotesk" pitchFamily="2" charset="77"/>
                </a:endParaRPr>
              </a:p>
            </p:txBody>
          </p:sp>
          <p:sp>
            <p:nvSpPr>
              <p:cNvPr id="9" name="CuadroTexto 8">
                <a:extLst>
                  <a:ext uri="{FF2B5EF4-FFF2-40B4-BE49-F238E27FC236}">
                    <a16:creationId xmlns:a16="http://schemas.microsoft.com/office/drawing/2014/main" id="{89525716-9107-297D-BCD0-A38108B2CFF1}"/>
                  </a:ext>
                </a:extLst>
              </p:cNvPr>
              <p:cNvSpPr txBox="1"/>
              <p:nvPr/>
            </p:nvSpPr>
            <p:spPr>
              <a:xfrm>
                <a:off x="195987" y="1210717"/>
                <a:ext cx="2813912" cy="707886"/>
              </a:xfrm>
              <a:prstGeom prst="rect">
                <a:avLst/>
              </a:prstGeom>
              <a:noFill/>
            </p:spPr>
            <p:txBody>
              <a:bodyPr wrap="square" rtlCol="0">
                <a:spAutoFit/>
              </a:bodyPr>
              <a:lstStyle/>
              <a:p>
                <a:r>
                  <a:rPr lang="es-ES_tradnl" sz="2000" b="1">
                    <a:solidFill>
                      <a:schemeClr val="bg1"/>
                    </a:solidFill>
                    <a:latin typeface="Space Grotesk" pitchFamily="2" charset="77"/>
                    <a:cs typeface="Space Grotesk" pitchFamily="2" charset="77"/>
                  </a:rPr>
                  <a:t>La Marina</a:t>
                </a:r>
              </a:p>
              <a:p>
                <a:endParaRPr lang="es-ES_tradnl" sz="2000" b="1">
                  <a:solidFill>
                    <a:schemeClr val="bg1"/>
                  </a:solidFill>
                  <a:latin typeface="Space Grotesk" pitchFamily="2" charset="77"/>
                  <a:cs typeface="Space Grotesk" pitchFamily="2" charset="77"/>
                </a:endParaRPr>
              </a:p>
            </p:txBody>
          </p:sp>
        </p:grpSp>
        <p:pic>
          <p:nvPicPr>
            <p:cNvPr id="6" name="Gráfico 5">
              <a:extLst>
                <a:ext uri="{FF2B5EF4-FFF2-40B4-BE49-F238E27FC236}">
                  <a16:creationId xmlns:a16="http://schemas.microsoft.com/office/drawing/2014/main" id="{D73A92FC-3AB1-FCDE-E639-D35BF40B9D8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12493" y="560261"/>
              <a:ext cx="510599" cy="510599"/>
            </a:xfrm>
            <a:prstGeom prst="rect">
              <a:avLst/>
            </a:prstGeom>
          </p:spPr>
        </p:pic>
      </p:grpSp>
      <p:sp>
        <p:nvSpPr>
          <p:cNvPr id="2" name="Rectángulo 1">
            <a:extLst>
              <a:ext uri="{FF2B5EF4-FFF2-40B4-BE49-F238E27FC236}">
                <a16:creationId xmlns:a16="http://schemas.microsoft.com/office/drawing/2014/main" id="{F78BF5EE-5A80-B95F-19CD-D941C1F4935E}"/>
              </a:ext>
            </a:extLst>
          </p:cNvPr>
          <p:cNvSpPr/>
          <p:nvPr/>
        </p:nvSpPr>
        <p:spPr>
          <a:xfrm>
            <a:off x="3620986" y="5053581"/>
            <a:ext cx="2133958" cy="1203386"/>
          </a:xfrm>
          <a:prstGeom prst="rect">
            <a:avLst/>
          </a:prstGeom>
          <a:blipFill dpi="0" rotWithShape="1">
            <a:blip>
              <a:extLst>
                <a:ext uri="{96DAC541-7B7A-43D3-8B79-37D633B846F1}">
                  <asvg:svgBlip xmlns:asvg="http://schemas.microsoft.com/office/drawing/2016/SVG/main" r:embed="rId4"/>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4" name="Grupo 3">
            <a:extLst>
              <a:ext uri="{FF2B5EF4-FFF2-40B4-BE49-F238E27FC236}">
                <a16:creationId xmlns:a16="http://schemas.microsoft.com/office/drawing/2014/main" id="{FD968186-69BC-B9C2-2B88-AEDC5C49B80F}"/>
              </a:ext>
            </a:extLst>
          </p:cNvPr>
          <p:cNvGrpSpPr/>
          <p:nvPr/>
        </p:nvGrpSpPr>
        <p:grpSpPr>
          <a:xfrm>
            <a:off x="5971358" y="5053581"/>
            <a:ext cx="9185074" cy="1203386"/>
            <a:chOff x="5971358" y="5053581"/>
            <a:chExt cx="9185074" cy="1203386"/>
          </a:xfrm>
        </p:grpSpPr>
        <p:sp>
          <p:nvSpPr>
            <p:cNvPr id="17" name="Rectángulo 16">
              <a:extLst>
                <a:ext uri="{FF2B5EF4-FFF2-40B4-BE49-F238E27FC236}">
                  <a16:creationId xmlns:a16="http://schemas.microsoft.com/office/drawing/2014/main" id="{15A77A0F-EC88-CFBE-7C28-F322C336DB6B}"/>
                </a:ext>
              </a:extLst>
            </p:cNvPr>
            <p:cNvSpPr/>
            <p:nvPr/>
          </p:nvSpPr>
          <p:spPr>
            <a:xfrm>
              <a:off x="13022474" y="5053581"/>
              <a:ext cx="2133958" cy="1203386"/>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 name="Rectángulo 17">
              <a:extLst>
                <a:ext uri="{FF2B5EF4-FFF2-40B4-BE49-F238E27FC236}">
                  <a16:creationId xmlns:a16="http://schemas.microsoft.com/office/drawing/2014/main" id="{5388DD5E-A945-CDEE-373F-0D9648905209}"/>
                </a:ext>
              </a:extLst>
            </p:cNvPr>
            <p:cNvSpPr/>
            <p:nvPr/>
          </p:nvSpPr>
          <p:spPr>
            <a:xfrm>
              <a:off x="5971358" y="5053581"/>
              <a:ext cx="2133958" cy="1203386"/>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Rectángulo 18">
              <a:extLst>
                <a:ext uri="{FF2B5EF4-FFF2-40B4-BE49-F238E27FC236}">
                  <a16:creationId xmlns:a16="http://schemas.microsoft.com/office/drawing/2014/main" id="{A32FB144-71FE-6D1F-91B8-6897729A8170}"/>
                </a:ext>
              </a:extLst>
            </p:cNvPr>
            <p:cNvSpPr/>
            <p:nvPr/>
          </p:nvSpPr>
          <p:spPr>
            <a:xfrm>
              <a:off x="10672102" y="5053581"/>
              <a:ext cx="2133958" cy="1203386"/>
            </a:xfrm>
            <a:prstGeom prst="rect">
              <a:avLst/>
            </a:prstGeom>
            <a:blipFill dpi="0" rotWithShape="1">
              <a:blip r:embed="rId7"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Rectángulo 19">
              <a:extLst>
                <a:ext uri="{FF2B5EF4-FFF2-40B4-BE49-F238E27FC236}">
                  <a16:creationId xmlns:a16="http://schemas.microsoft.com/office/drawing/2014/main" id="{984FC50E-3A49-D122-4E1B-B8A0B5D2AFA4}"/>
                </a:ext>
              </a:extLst>
            </p:cNvPr>
            <p:cNvSpPr/>
            <p:nvPr/>
          </p:nvSpPr>
          <p:spPr>
            <a:xfrm>
              <a:off x="8321730" y="5053581"/>
              <a:ext cx="2133958" cy="1203386"/>
            </a:xfrm>
            <a:prstGeom prst="rect">
              <a:avLst/>
            </a:prstGeom>
            <a:blipFill dpi="0" rotWithShape="1">
              <a:blip r:embed="rId8"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3710508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a:t>Destruyendo mitos de la innovación</a:t>
            </a:r>
          </a:p>
        </p:txBody>
      </p:sp>
      <p:sp>
        <p:nvSpPr>
          <p:cNvPr id="4" name="3 CuadroTexto"/>
          <p:cNvSpPr txBox="1"/>
          <p:nvPr/>
        </p:nvSpPr>
        <p:spPr>
          <a:xfrm>
            <a:off x="2261419" y="1105382"/>
            <a:ext cx="7882336" cy="1569660"/>
          </a:xfrm>
          <a:prstGeom prst="rect">
            <a:avLst/>
          </a:prstGeom>
          <a:solidFill>
            <a:schemeClr val="tx1"/>
          </a:solidFill>
        </p:spPr>
        <p:txBody>
          <a:bodyPr wrap="square" rtlCol="0">
            <a:spAutoFit/>
          </a:bodyPr>
          <a:lstStyle/>
          <a:p>
            <a:pPr algn="ctr">
              <a:defRPr/>
            </a:pPr>
            <a:r>
              <a:rPr lang="es-ES" sz="3200" b="1" dirty="0">
                <a:solidFill>
                  <a:srgbClr val="262626">
                    <a:lumMod val="10000"/>
                    <a:lumOff val="90000"/>
                  </a:srgbClr>
                </a:solidFill>
                <a:latin typeface="Calibri"/>
              </a:rPr>
              <a:t>Mito 1</a:t>
            </a:r>
          </a:p>
          <a:p>
            <a:pPr algn="ctr">
              <a:defRPr/>
            </a:pPr>
            <a:r>
              <a:rPr lang="es-ES" sz="3200" b="1" dirty="0">
                <a:solidFill>
                  <a:srgbClr val="262626">
                    <a:lumMod val="10000"/>
                    <a:lumOff val="90000"/>
                  </a:srgbClr>
                </a:solidFill>
                <a:latin typeface="Calibri"/>
              </a:rPr>
              <a:t>La innovación no es nueva sino que ha existido toda la vida</a:t>
            </a:r>
            <a:endParaRPr lang="es-ES" sz="3200" dirty="0">
              <a:solidFill>
                <a:srgbClr val="262626">
                  <a:lumMod val="10000"/>
                  <a:lumOff val="90000"/>
                </a:srgbClr>
              </a:solidFill>
              <a:latin typeface="Calibri"/>
            </a:endParaRPr>
          </a:p>
        </p:txBody>
      </p:sp>
      <p:sp>
        <p:nvSpPr>
          <p:cNvPr id="6" name="4 CuadroTexto"/>
          <p:cNvSpPr txBox="1"/>
          <p:nvPr/>
        </p:nvSpPr>
        <p:spPr>
          <a:xfrm>
            <a:off x="2273259" y="2996953"/>
            <a:ext cx="7870497" cy="1607009"/>
          </a:xfrm>
          <a:prstGeom prst="rect">
            <a:avLst/>
          </a:prstGeom>
          <a:solidFill>
            <a:schemeClr val="tx1"/>
          </a:solidFill>
        </p:spPr>
        <p:txBody>
          <a:bodyPr wrap="square" rtlCol="0">
            <a:spAutoFit/>
          </a:bodyPr>
          <a:lstStyle/>
          <a:p>
            <a:pPr algn="ctr">
              <a:defRPr/>
            </a:pPr>
            <a:r>
              <a:rPr lang="es-ES" sz="3200" b="1" dirty="0">
                <a:solidFill>
                  <a:srgbClr val="262626">
                    <a:lumMod val="10000"/>
                    <a:lumOff val="90000"/>
                  </a:srgbClr>
                </a:solidFill>
                <a:latin typeface="Calibri"/>
              </a:rPr>
              <a:t>Mito 2</a:t>
            </a:r>
          </a:p>
          <a:p>
            <a:pPr algn="ctr">
              <a:defRPr/>
            </a:pPr>
            <a:r>
              <a:rPr lang="es-ES" sz="3200" b="1" dirty="0">
                <a:solidFill>
                  <a:srgbClr val="262626">
                    <a:lumMod val="10000"/>
                    <a:lumOff val="90000"/>
                  </a:srgbClr>
                </a:solidFill>
                <a:latin typeface="Calibri"/>
              </a:rPr>
              <a:t>Debe ser nuevo para la organización, no tiene que ser nuevo para el mundo entero</a:t>
            </a:r>
            <a:endParaRPr lang="es-ES" sz="3200" dirty="0">
              <a:solidFill>
                <a:srgbClr val="262626">
                  <a:lumMod val="10000"/>
                  <a:lumOff val="90000"/>
                </a:srgbClr>
              </a:solidFill>
              <a:latin typeface="Calibri"/>
            </a:endParaRPr>
          </a:p>
        </p:txBody>
      </p:sp>
      <p:sp>
        <p:nvSpPr>
          <p:cNvPr id="7" name="3 CuadroTexto"/>
          <p:cNvSpPr txBox="1"/>
          <p:nvPr/>
        </p:nvSpPr>
        <p:spPr>
          <a:xfrm>
            <a:off x="2276727" y="4909995"/>
            <a:ext cx="7867029" cy="1586939"/>
          </a:xfrm>
          <a:prstGeom prst="rect">
            <a:avLst/>
          </a:prstGeom>
          <a:solidFill>
            <a:schemeClr val="tx1"/>
          </a:solidFill>
        </p:spPr>
        <p:txBody>
          <a:bodyPr wrap="square" rtlCol="0">
            <a:spAutoFit/>
          </a:bodyPr>
          <a:lstStyle/>
          <a:p>
            <a:pPr algn="ctr">
              <a:defRPr/>
            </a:pPr>
            <a:r>
              <a:rPr lang="es-ES" sz="3200" b="1" dirty="0">
                <a:solidFill>
                  <a:srgbClr val="262626">
                    <a:lumMod val="10000"/>
                    <a:lumOff val="90000"/>
                  </a:srgbClr>
                </a:solidFill>
                <a:latin typeface="Calibri"/>
              </a:rPr>
              <a:t>Mito 3</a:t>
            </a:r>
          </a:p>
          <a:p>
            <a:pPr algn="ctr">
              <a:defRPr/>
            </a:pPr>
            <a:r>
              <a:rPr lang="es-ES" sz="3200" b="1" dirty="0">
                <a:solidFill>
                  <a:srgbClr val="262626">
                    <a:lumMod val="10000"/>
                    <a:lumOff val="90000"/>
                  </a:srgbClr>
                </a:solidFill>
                <a:latin typeface="Calibri"/>
              </a:rPr>
              <a:t>La innovación no va de tener ideas sino de aplicarlas</a:t>
            </a:r>
            <a:endParaRPr lang="es-ES" sz="3200" dirty="0">
              <a:solidFill>
                <a:srgbClr val="262626">
                  <a:lumMod val="10000"/>
                  <a:lumOff val="90000"/>
                </a:srgbClr>
              </a:solidFill>
              <a:latin typeface="Calibri"/>
            </a:endParaRPr>
          </a:p>
        </p:txBody>
      </p:sp>
    </p:spTree>
    <p:extLst>
      <p:ext uri="{BB962C8B-B14F-4D97-AF65-F5344CB8AC3E}">
        <p14:creationId xmlns:p14="http://schemas.microsoft.com/office/powerpoint/2010/main" val="152744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48D44-2265-AA1C-A1FB-054E00C18643}"/>
            </a:ext>
          </a:extLst>
        </p:cNvPr>
        <p:cNvGrpSpPr/>
        <p:nvPr/>
      </p:nvGrpSpPr>
      <p:grpSpPr>
        <a:xfrm>
          <a:off x="0" y="0"/>
          <a:ext cx="0" cy="0"/>
          <a:chOff x="0" y="0"/>
          <a:chExt cx="0" cy="0"/>
        </a:xfrm>
      </p:grpSpPr>
      <p:sp>
        <p:nvSpPr>
          <p:cNvPr id="31" name="Rectángulo 30">
            <a:extLst>
              <a:ext uri="{FF2B5EF4-FFF2-40B4-BE49-F238E27FC236}">
                <a16:creationId xmlns:a16="http://schemas.microsoft.com/office/drawing/2014/main" id="{F97E537A-F7AB-108D-E7AB-98DA36C48040}"/>
              </a:ext>
            </a:extLst>
          </p:cNvPr>
          <p:cNvSpPr/>
          <p:nvPr/>
        </p:nvSpPr>
        <p:spPr>
          <a:xfrm>
            <a:off x="0" y="-12805"/>
            <a:ext cx="12192000" cy="6881740"/>
          </a:xfrm>
          <a:prstGeom prst="rect">
            <a:avLst/>
          </a:prstGeom>
          <a:blipFill dpi="0" rotWithShape="1">
            <a:blip r:embed="rId2">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5" name="Grupo 14">
            <a:extLst>
              <a:ext uri="{FF2B5EF4-FFF2-40B4-BE49-F238E27FC236}">
                <a16:creationId xmlns:a16="http://schemas.microsoft.com/office/drawing/2014/main" id="{349261D9-D1FB-2E74-4EC3-AACE6BCF7BAE}"/>
              </a:ext>
            </a:extLst>
          </p:cNvPr>
          <p:cNvGrpSpPr/>
          <p:nvPr/>
        </p:nvGrpSpPr>
        <p:grpSpPr>
          <a:xfrm>
            <a:off x="-216414" y="398150"/>
            <a:ext cx="3226313" cy="1520453"/>
            <a:chOff x="-216414" y="398150"/>
            <a:chExt cx="3226313" cy="1520453"/>
          </a:xfrm>
        </p:grpSpPr>
        <p:grpSp>
          <p:nvGrpSpPr>
            <p:cNvPr id="5" name="Grupo 4">
              <a:extLst>
                <a:ext uri="{FF2B5EF4-FFF2-40B4-BE49-F238E27FC236}">
                  <a16:creationId xmlns:a16="http://schemas.microsoft.com/office/drawing/2014/main" id="{86E01962-49EA-C096-B05F-AA3C5D043FA6}"/>
                </a:ext>
              </a:extLst>
            </p:cNvPr>
            <p:cNvGrpSpPr/>
            <p:nvPr/>
          </p:nvGrpSpPr>
          <p:grpSpPr>
            <a:xfrm>
              <a:off x="-216414" y="398150"/>
              <a:ext cx="3226313" cy="1520453"/>
              <a:chOff x="-216414" y="398150"/>
              <a:chExt cx="3226313" cy="1520453"/>
            </a:xfrm>
          </p:grpSpPr>
          <p:sp>
            <p:nvSpPr>
              <p:cNvPr id="7" name="Rectángulo 6">
                <a:extLst>
                  <a:ext uri="{FF2B5EF4-FFF2-40B4-BE49-F238E27FC236}">
                    <a16:creationId xmlns:a16="http://schemas.microsoft.com/office/drawing/2014/main" id="{18B01FD9-473B-AF62-1C9D-CE842C87FBEA}"/>
                  </a:ext>
                </a:extLst>
              </p:cNvPr>
              <p:cNvSpPr/>
              <p:nvPr/>
            </p:nvSpPr>
            <p:spPr>
              <a:xfrm>
                <a:off x="-216414" y="398150"/>
                <a:ext cx="2813913" cy="1373500"/>
              </a:xfrm>
              <a:prstGeom prst="rect">
                <a:avLst/>
              </a:prstGeom>
              <a:solidFill>
                <a:srgbClr val="447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0AD5FEB2-12FA-4A3F-8D49-7CC568791A19}"/>
                  </a:ext>
                </a:extLst>
              </p:cNvPr>
              <p:cNvSpPr txBox="1"/>
              <p:nvPr/>
            </p:nvSpPr>
            <p:spPr>
              <a:xfrm>
                <a:off x="823092" y="560261"/>
                <a:ext cx="1977200" cy="523220"/>
              </a:xfrm>
              <a:prstGeom prst="rect">
                <a:avLst/>
              </a:prstGeom>
              <a:noFill/>
            </p:spPr>
            <p:txBody>
              <a:bodyPr wrap="square" rtlCol="0">
                <a:spAutoFit/>
              </a:bodyPr>
              <a:lstStyle/>
              <a:p>
                <a:r>
                  <a:rPr lang="es-ES" sz="1400" b="1">
                    <a:solidFill>
                      <a:schemeClr val="bg1"/>
                    </a:solidFill>
                    <a:effectLst/>
                    <a:latin typeface="Space Grotesk" pitchFamily="2" charset="77"/>
                    <a:ea typeface="Aptos" panose="020B0004020202020204" pitchFamily="34" charset="0"/>
                    <a:cs typeface="Space Grotesk" pitchFamily="2" charset="77"/>
                  </a:rPr>
                  <a:t>Eventos </a:t>
                </a:r>
              </a:p>
              <a:p>
                <a:r>
                  <a:rPr lang="es-ES" sz="1400" b="1">
                    <a:solidFill>
                      <a:schemeClr val="bg1"/>
                    </a:solidFill>
                    <a:effectLst/>
                    <a:latin typeface="Space Grotesk" pitchFamily="2" charset="77"/>
                    <a:ea typeface="Aptos" panose="020B0004020202020204" pitchFamily="34" charset="0"/>
                    <a:cs typeface="Space Grotesk" pitchFamily="2" charset="77"/>
                  </a:rPr>
                  <a:t>de la ciudad </a:t>
                </a:r>
              </a:p>
            </p:txBody>
          </p:sp>
          <p:sp>
            <p:nvSpPr>
              <p:cNvPr id="9" name="CuadroTexto 8">
                <a:extLst>
                  <a:ext uri="{FF2B5EF4-FFF2-40B4-BE49-F238E27FC236}">
                    <a16:creationId xmlns:a16="http://schemas.microsoft.com/office/drawing/2014/main" id="{D9D1893D-E423-5477-3078-0C1CD0D9B20B}"/>
                  </a:ext>
                </a:extLst>
              </p:cNvPr>
              <p:cNvSpPr txBox="1"/>
              <p:nvPr/>
            </p:nvSpPr>
            <p:spPr>
              <a:xfrm>
                <a:off x="195987" y="1210717"/>
                <a:ext cx="2813912" cy="707886"/>
              </a:xfrm>
              <a:prstGeom prst="rect">
                <a:avLst/>
              </a:prstGeom>
              <a:noFill/>
            </p:spPr>
            <p:txBody>
              <a:bodyPr wrap="square" rtlCol="0">
                <a:spAutoFit/>
              </a:bodyPr>
              <a:lstStyle/>
              <a:p>
                <a:r>
                  <a:rPr lang="es-ES_tradnl" sz="2000" b="1">
                    <a:solidFill>
                      <a:schemeClr val="bg1"/>
                    </a:solidFill>
                    <a:latin typeface="Space Grotesk" pitchFamily="2" charset="77"/>
                    <a:cs typeface="Space Grotesk" pitchFamily="2" charset="77"/>
                  </a:rPr>
                  <a:t>La Mascletà</a:t>
                </a:r>
              </a:p>
              <a:p>
                <a:endParaRPr lang="es-ES_tradnl" sz="2000" b="1">
                  <a:solidFill>
                    <a:schemeClr val="bg1"/>
                  </a:solidFill>
                  <a:latin typeface="Space Grotesk" pitchFamily="2" charset="77"/>
                  <a:cs typeface="Space Grotesk" pitchFamily="2" charset="77"/>
                </a:endParaRPr>
              </a:p>
            </p:txBody>
          </p:sp>
        </p:grpSp>
        <p:pic>
          <p:nvPicPr>
            <p:cNvPr id="11" name="Gráfico 10">
              <a:extLst>
                <a:ext uri="{FF2B5EF4-FFF2-40B4-BE49-F238E27FC236}">
                  <a16:creationId xmlns:a16="http://schemas.microsoft.com/office/drawing/2014/main" id="{CFA6354D-9AD1-3B31-6AE5-068B4877FAA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16555" y="569770"/>
              <a:ext cx="476708" cy="476708"/>
            </a:xfrm>
            <a:prstGeom prst="rect">
              <a:avLst/>
            </a:prstGeom>
          </p:spPr>
        </p:pic>
      </p:grpSp>
      <p:sp>
        <p:nvSpPr>
          <p:cNvPr id="2" name="Rectángulo 1">
            <a:extLst>
              <a:ext uri="{FF2B5EF4-FFF2-40B4-BE49-F238E27FC236}">
                <a16:creationId xmlns:a16="http://schemas.microsoft.com/office/drawing/2014/main" id="{4536137C-6B42-5D49-3AB3-99A012FF3CC1}"/>
              </a:ext>
            </a:extLst>
          </p:cNvPr>
          <p:cNvSpPr/>
          <p:nvPr/>
        </p:nvSpPr>
        <p:spPr>
          <a:xfrm>
            <a:off x="12925678" y="-1700813"/>
            <a:ext cx="2374198" cy="1338863"/>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Rectángulo 12">
            <a:extLst>
              <a:ext uri="{FF2B5EF4-FFF2-40B4-BE49-F238E27FC236}">
                <a16:creationId xmlns:a16="http://schemas.microsoft.com/office/drawing/2014/main" id="{E3EFA86C-7EF5-F09D-62A9-4CCAFBE3D892}"/>
              </a:ext>
            </a:extLst>
          </p:cNvPr>
          <p:cNvSpPr/>
          <p:nvPr/>
        </p:nvSpPr>
        <p:spPr>
          <a:xfrm>
            <a:off x="3620986" y="5053581"/>
            <a:ext cx="2133958" cy="1203386"/>
          </a:xfrm>
          <a:prstGeom prst="rect">
            <a:avLst/>
          </a:prstGeom>
          <a:blipFill dpi="0" rotWithShape="1">
            <a:blip>
              <a:extLst>
                <a:ext uri="{96DAC541-7B7A-43D3-8B79-37D633B846F1}">
                  <asvg:svgBlip xmlns:asvg="http://schemas.microsoft.com/office/drawing/2016/SVG/main" r:embed="rId5"/>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4" name="Grupo 13">
            <a:extLst>
              <a:ext uri="{FF2B5EF4-FFF2-40B4-BE49-F238E27FC236}">
                <a16:creationId xmlns:a16="http://schemas.microsoft.com/office/drawing/2014/main" id="{0FE45D84-44AB-9623-5ADD-73202519372B}"/>
              </a:ext>
            </a:extLst>
          </p:cNvPr>
          <p:cNvGrpSpPr/>
          <p:nvPr/>
        </p:nvGrpSpPr>
        <p:grpSpPr>
          <a:xfrm>
            <a:off x="5971358" y="5053581"/>
            <a:ext cx="9185074" cy="1203386"/>
            <a:chOff x="5971358" y="5053581"/>
            <a:chExt cx="9185074" cy="1203386"/>
          </a:xfrm>
        </p:grpSpPr>
        <p:sp>
          <p:nvSpPr>
            <p:cNvPr id="16" name="Rectángulo 15">
              <a:extLst>
                <a:ext uri="{FF2B5EF4-FFF2-40B4-BE49-F238E27FC236}">
                  <a16:creationId xmlns:a16="http://schemas.microsoft.com/office/drawing/2014/main" id="{682FD837-7D1A-13D3-68B5-4BBF0AC054DA}"/>
                </a:ext>
              </a:extLst>
            </p:cNvPr>
            <p:cNvSpPr/>
            <p:nvPr/>
          </p:nvSpPr>
          <p:spPr>
            <a:xfrm>
              <a:off x="13022474" y="5053581"/>
              <a:ext cx="2133958" cy="1203386"/>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Rectángulo 16">
              <a:extLst>
                <a:ext uri="{FF2B5EF4-FFF2-40B4-BE49-F238E27FC236}">
                  <a16:creationId xmlns:a16="http://schemas.microsoft.com/office/drawing/2014/main" id="{A47BD245-AC95-367C-B333-DD8A464DEB2C}"/>
                </a:ext>
              </a:extLst>
            </p:cNvPr>
            <p:cNvSpPr/>
            <p:nvPr/>
          </p:nvSpPr>
          <p:spPr>
            <a:xfrm>
              <a:off x="5971358" y="5053581"/>
              <a:ext cx="2133958" cy="1203386"/>
            </a:xfrm>
            <a:prstGeom prst="rect">
              <a:avLst/>
            </a:prstGeom>
            <a:blipFill dpi="0" rotWithShape="1">
              <a:blip r:embed="rId7"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 name="Rectángulo 17">
              <a:extLst>
                <a:ext uri="{FF2B5EF4-FFF2-40B4-BE49-F238E27FC236}">
                  <a16:creationId xmlns:a16="http://schemas.microsoft.com/office/drawing/2014/main" id="{D50C9D7D-C38A-63B4-D93C-283FE5728078}"/>
                </a:ext>
              </a:extLst>
            </p:cNvPr>
            <p:cNvSpPr/>
            <p:nvPr/>
          </p:nvSpPr>
          <p:spPr>
            <a:xfrm>
              <a:off x="10672102" y="5053581"/>
              <a:ext cx="2133958" cy="1203386"/>
            </a:xfrm>
            <a:prstGeom prst="rect">
              <a:avLst/>
            </a:prstGeom>
            <a:blipFill dpi="0" rotWithShape="1">
              <a:blip r:embed="rId8"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Rectángulo 18">
              <a:extLst>
                <a:ext uri="{FF2B5EF4-FFF2-40B4-BE49-F238E27FC236}">
                  <a16:creationId xmlns:a16="http://schemas.microsoft.com/office/drawing/2014/main" id="{037E3BD1-DD14-E568-6852-41F83DBA61DA}"/>
                </a:ext>
              </a:extLst>
            </p:cNvPr>
            <p:cNvSpPr/>
            <p:nvPr/>
          </p:nvSpPr>
          <p:spPr>
            <a:xfrm>
              <a:off x="8321730" y="5053581"/>
              <a:ext cx="2133958" cy="1203386"/>
            </a:xfrm>
            <a:prstGeom prst="rect">
              <a:avLst/>
            </a:prstGeom>
            <a:blipFill dpi="0" rotWithShape="1">
              <a:blip r:embed="rId9"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1616118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35" presetClass="path" presetSubtype="0" accel="50000" decel="50000" fill="hold" nodeType="withEffect">
                                  <p:stCondLst>
                                    <p:cond delay="0"/>
                                  </p:stCondLst>
                                  <p:childTnLst>
                                    <p:animMotion origin="layout" path="M 5E-6 1.48148E-6 L -0.19375 2.96296E-6 " pathEditMode="relative" rAng="0" ptsTypes="AA">
                                      <p:cBhvr>
                                        <p:cTn id="10" dur="3000" fill="hold"/>
                                        <p:tgtEl>
                                          <p:spTgt spid="14"/>
                                        </p:tgtEl>
                                        <p:attrNameLst>
                                          <p:attrName>ppt_x</p:attrName>
                                          <p:attrName>ppt_y</p:attrName>
                                        </p:attrNameLst>
                                      </p:cBhvr>
                                      <p:rCtr x="-964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970FB-11AB-11AB-176F-78AE9049B10E}"/>
            </a:ext>
          </a:extLst>
        </p:cNvPr>
        <p:cNvGrpSpPr/>
        <p:nvPr/>
      </p:nvGrpSpPr>
      <p:grpSpPr>
        <a:xfrm>
          <a:off x="0" y="0"/>
          <a:ext cx="0" cy="0"/>
          <a:chOff x="0" y="0"/>
          <a:chExt cx="0" cy="0"/>
        </a:xfrm>
      </p:grpSpPr>
      <p:pic>
        <p:nvPicPr>
          <p:cNvPr id="1026" name="Picture 2" descr="Teatro El Musical. Valencia – Fotógrafa">
            <a:extLst>
              <a:ext uri="{FF2B5EF4-FFF2-40B4-BE49-F238E27FC236}">
                <a16:creationId xmlns:a16="http://schemas.microsoft.com/office/drawing/2014/main" id="{F4C6206B-4A79-7139-0D65-D59FF4BE85A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B8E61052-CFF9-9879-BC8F-B89B8002F5CB}"/>
              </a:ext>
            </a:extLst>
          </p:cNvPr>
          <p:cNvSpPr txBox="1"/>
          <p:nvPr/>
        </p:nvSpPr>
        <p:spPr>
          <a:xfrm>
            <a:off x="112940" y="6542322"/>
            <a:ext cx="2813912" cy="215444"/>
          </a:xfrm>
          <a:prstGeom prst="rect">
            <a:avLst/>
          </a:prstGeom>
          <a:noFill/>
        </p:spPr>
        <p:txBody>
          <a:bodyPr wrap="square" rtlCol="0">
            <a:spAutoFit/>
          </a:bodyPr>
          <a:lstStyle/>
          <a:p>
            <a:r>
              <a:rPr lang="es-ES" sz="800" b="1" cap="all" err="1">
                <a:solidFill>
                  <a:schemeClr val="bg2"/>
                </a:solidFill>
                <a:latin typeface="Space Grotesk" pitchFamily="2" charset="77"/>
                <a:cs typeface="Space Grotesk" pitchFamily="2" charset="77"/>
              </a:rPr>
              <a:t>FotograFía</a:t>
            </a:r>
            <a:r>
              <a:rPr lang="es-ES" sz="800" b="1" cap="all">
                <a:solidFill>
                  <a:schemeClr val="bg2"/>
                </a:solidFill>
                <a:latin typeface="Space Grotesk" pitchFamily="2" charset="77"/>
                <a:cs typeface="Space Grotesk" pitchFamily="2" charset="77"/>
              </a:rPr>
              <a:t>: ©</a:t>
            </a:r>
            <a:r>
              <a:rPr lang="es-ES" sz="800" b="1" cap="all" err="1">
                <a:solidFill>
                  <a:schemeClr val="bg2"/>
                </a:solidFill>
                <a:latin typeface="Space Grotesk" pitchFamily="2" charset="77"/>
                <a:cs typeface="Space Grotesk" pitchFamily="2" charset="77"/>
              </a:rPr>
              <a:t>VisitValencia</a:t>
            </a:r>
            <a:endParaRPr lang="es-ES_tradnl" sz="800" b="1">
              <a:solidFill>
                <a:schemeClr val="bg2"/>
              </a:solidFill>
              <a:latin typeface="Space Grotesk" pitchFamily="2" charset="77"/>
              <a:cs typeface="Space Grotesk" pitchFamily="2" charset="77"/>
            </a:endParaRPr>
          </a:p>
        </p:txBody>
      </p:sp>
      <p:grpSp>
        <p:nvGrpSpPr>
          <p:cNvPr id="15" name="Grupo 14">
            <a:extLst>
              <a:ext uri="{FF2B5EF4-FFF2-40B4-BE49-F238E27FC236}">
                <a16:creationId xmlns:a16="http://schemas.microsoft.com/office/drawing/2014/main" id="{D09E1EF2-2A5B-586D-2967-391D1E43394B}"/>
              </a:ext>
            </a:extLst>
          </p:cNvPr>
          <p:cNvGrpSpPr/>
          <p:nvPr/>
        </p:nvGrpSpPr>
        <p:grpSpPr>
          <a:xfrm>
            <a:off x="-216413" y="398150"/>
            <a:ext cx="3016705" cy="1339210"/>
            <a:chOff x="-216413" y="398150"/>
            <a:chExt cx="3016705" cy="1339210"/>
          </a:xfrm>
        </p:grpSpPr>
        <p:grpSp>
          <p:nvGrpSpPr>
            <p:cNvPr id="24" name="Grupo 23">
              <a:extLst>
                <a:ext uri="{FF2B5EF4-FFF2-40B4-BE49-F238E27FC236}">
                  <a16:creationId xmlns:a16="http://schemas.microsoft.com/office/drawing/2014/main" id="{2BB52C68-1C1F-BB8C-78D4-6A87EA78CCA7}"/>
                </a:ext>
              </a:extLst>
            </p:cNvPr>
            <p:cNvGrpSpPr/>
            <p:nvPr/>
          </p:nvGrpSpPr>
          <p:grpSpPr>
            <a:xfrm>
              <a:off x="-216413" y="398150"/>
              <a:ext cx="2936366" cy="1339210"/>
              <a:chOff x="-216413" y="398150"/>
              <a:chExt cx="2936366" cy="1339210"/>
            </a:xfrm>
          </p:grpSpPr>
          <p:sp>
            <p:nvSpPr>
              <p:cNvPr id="20" name="Rectángulo 19">
                <a:extLst>
                  <a:ext uri="{FF2B5EF4-FFF2-40B4-BE49-F238E27FC236}">
                    <a16:creationId xmlns:a16="http://schemas.microsoft.com/office/drawing/2014/main" id="{5F817F5D-D831-C9F9-8263-EE2986B349EE}"/>
                  </a:ext>
                </a:extLst>
              </p:cNvPr>
              <p:cNvSpPr/>
              <p:nvPr/>
            </p:nvSpPr>
            <p:spPr>
              <a:xfrm>
                <a:off x="-216413" y="398150"/>
                <a:ext cx="2936366" cy="1339210"/>
              </a:xfrm>
              <a:prstGeom prst="rect">
                <a:avLst/>
              </a:prstGeom>
              <a:solidFill>
                <a:srgbClr val="447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CuadroTexto 21">
                <a:extLst>
                  <a:ext uri="{FF2B5EF4-FFF2-40B4-BE49-F238E27FC236}">
                    <a16:creationId xmlns:a16="http://schemas.microsoft.com/office/drawing/2014/main" id="{2E1AAD9F-428D-CF8D-6895-5A4A5A0C277F}"/>
                  </a:ext>
                </a:extLst>
              </p:cNvPr>
              <p:cNvSpPr txBox="1"/>
              <p:nvPr/>
            </p:nvSpPr>
            <p:spPr>
              <a:xfrm>
                <a:off x="195987" y="1210717"/>
                <a:ext cx="2431466" cy="400110"/>
              </a:xfrm>
              <a:prstGeom prst="rect">
                <a:avLst/>
              </a:prstGeom>
              <a:noFill/>
            </p:spPr>
            <p:txBody>
              <a:bodyPr wrap="square" rtlCol="0">
                <a:spAutoFit/>
              </a:bodyPr>
              <a:lstStyle/>
              <a:p>
                <a:r>
                  <a:rPr lang="es-ES_tradnl" sz="2000" b="1">
                    <a:solidFill>
                      <a:schemeClr val="bg1"/>
                    </a:solidFill>
                    <a:latin typeface="Space Grotesk" pitchFamily="2" charset="77"/>
                    <a:cs typeface="Space Grotesk" pitchFamily="2" charset="77"/>
                  </a:rPr>
                  <a:t>Teatro El Musical</a:t>
                </a:r>
              </a:p>
            </p:txBody>
          </p:sp>
        </p:grpSp>
        <p:sp>
          <p:nvSpPr>
            <p:cNvPr id="13" name="CuadroTexto 12">
              <a:extLst>
                <a:ext uri="{FF2B5EF4-FFF2-40B4-BE49-F238E27FC236}">
                  <a16:creationId xmlns:a16="http://schemas.microsoft.com/office/drawing/2014/main" id="{1C3B6D29-945D-E83F-AA30-30360113B70B}"/>
                </a:ext>
              </a:extLst>
            </p:cNvPr>
            <p:cNvSpPr txBox="1"/>
            <p:nvPr/>
          </p:nvSpPr>
          <p:spPr>
            <a:xfrm>
              <a:off x="823092" y="560261"/>
              <a:ext cx="1977200" cy="738664"/>
            </a:xfrm>
            <a:prstGeom prst="rect">
              <a:avLst/>
            </a:prstGeom>
            <a:noFill/>
          </p:spPr>
          <p:txBody>
            <a:bodyPr wrap="square" rtlCol="0">
              <a:spAutoFit/>
            </a:bodyPr>
            <a:lstStyle/>
            <a:p>
              <a:r>
                <a:rPr lang="es-ES" sz="1400" b="1">
                  <a:solidFill>
                    <a:schemeClr val="bg1"/>
                  </a:solidFill>
                  <a:effectLst/>
                  <a:latin typeface="Space Grotesk" pitchFamily="2" charset="77"/>
                  <a:ea typeface="Aptos" panose="020B0004020202020204" pitchFamily="34" charset="0"/>
                  <a:cs typeface="Space Grotesk" pitchFamily="2" charset="77"/>
                </a:rPr>
                <a:t>Infraestructuras públicas </a:t>
              </a:r>
            </a:p>
            <a:p>
              <a:endParaRPr lang="es-ES" sz="1400" b="1">
                <a:solidFill>
                  <a:schemeClr val="bg1"/>
                </a:solidFill>
                <a:effectLst/>
                <a:latin typeface="Space Grotesk" pitchFamily="2" charset="77"/>
                <a:ea typeface="Aptos" panose="020B0004020202020204" pitchFamily="34" charset="0"/>
                <a:cs typeface="Space Grotesk" pitchFamily="2" charset="77"/>
              </a:endParaRPr>
            </a:p>
          </p:txBody>
        </p:sp>
        <p:pic>
          <p:nvPicPr>
            <p:cNvPr id="14" name="Gráfico 13">
              <a:extLst>
                <a:ext uri="{FF2B5EF4-FFF2-40B4-BE49-F238E27FC236}">
                  <a16:creationId xmlns:a16="http://schemas.microsoft.com/office/drawing/2014/main" id="{AE6B016E-A37E-A63C-88A1-9AF57F2B230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493" y="560261"/>
              <a:ext cx="510599" cy="510599"/>
            </a:xfrm>
            <a:prstGeom prst="rect">
              <a:avLst/>
            </a:prstGeom>
          </p:spPr>
        </p:pic>
      </p:grpSp>
      <p:sp>
        <p:nvSpPr>
          <p:cNvPr id="9" name="Rectángulo 8">
            <a:extLst>
              <a:ext uri="{FF2B5EF4-FFF2-40B4-BE49-F238E27FC236}">
                <a16:creationId xmlns:a16="http://schemas.microsoft.com/office/drawing/2014/main" id="{0FAFE47D-CF76-1490-019A-E286BCB54723}"/>
              </a:ext>
            </a:extLst>
          </p:cNvPr>
          <p:cNvSpPr/>
          <p:nvPr/>
        </p:nvSpPr>
        <p:spPr>
          <a:xfrm>
            <a:off x="3620986" y="5053581"/>
            <a:ext cx="2133958" cy="1203386"/>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0" name="Grupo 9">
            <a:extLst>
              <a:ext uri="{FF2B5EF4-FFF2-40B4-BE49-F238E27FC236}">
                <a16:creationId xmlns:a16="http://schemas.microsoft.com/office/drawing/2014/main" id="{34F75542-00E9-F3CE-BB57-73F4A8C97F87}"/>
              </a:ext>
            </a:extLst>
          </p:cNvPr>
          <p:cNvGrpSpPr/>
          <p:nvPr/>
        </p:nvGrpSpPr>
        <p:grpSpPr>
          <a:xfrm>
            <a:off x="5971358" y="5053581"/>
            <a:ext cx="9185074" cy="1203386"/>
            <a:chOff x="5971358" y="5053581"/>
            <a:chExt cx="9185074" cy="1203386"/>
          </a:xfrm>
        </p:grpSpPr>
        <p:sp>
          <p:nvSpPr>
            <p:cNvPr id="11" name="Rectángulo 10">
              <a:extLst>
                <a:ext uri="{FF2B5EF4-FFF2-40B4-BE49-F238E27FC236}">
                  <a16:creationId xmlns:a16="http://schemas.microsoft.com/office/drawing/2014/main" id="{65B44B4B-A2FF-1BA7-7646-B67CC37991CB}"/>
                </a:ext>
              </a:extLst>
            </p:cNvPr>
            <p:cNvSpPr/>
            <p:nvPr/>
          </p:nvSpPr>
          <p:spPr>
            <a:xfrm>
              <a:off x="13022474" y="5053581"/>
              <a:ext cx="2133958" cy="1203386"/>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Rectángulo 16">
              <a:extLst>
                <a:ext uri="{FF2B5EF4-FFF2-40B4-BE49-F238E27FC236}">
                  <a16:creationId xmlns:a16="http://schemas.microsoft.com/office/drawing/2014/main" id="{6195AF2A-88A6-CF33-28AB-95723FE9AE93}"/>
                </a:ext>
              </a:extLst>
            </p:cNvPr>
            <p:cNvSpPr/>
            <p:nvPr/>
          </p:nvSpPr>
          <p:spPr>
            <a:xfrm>
              <a:off x="5971358" y="5053581"/>
              <a:ext cx="2133958" cy="1203386"/>
            </a:xfrm>
            <a:prstGeom prst="rect">
              <a:avLst/>
            </a:prstGeom>
            <a:blipFill dpi="0" rotWithShape="1">
              <a:blip r:embed="rId7"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 name="Rectángulo 17">
              <a:extLst>
                <a:ext uri="{FF2B5EF4-FFF2-40B4-BE49-F238E27FC236}">
                  <a16:creationId xmlns:a16="http://schemas.microsoft.com/office/drawing/2014/main" id="{0CBFB016-DE80-EF4D-D82C-C271137BF559}"/>
                </a:ext>
              </a:extLst>
            </p:cNvPr>
            <p:cNvSpPr/>
            <p:nvPr/>
          </p:nvSpPr>
          <p:spPr>
            <a:xfrm>
              <a:off x="10672102" y="5053581"/>
              <a:ext cx="2133958" cy="1203386"/>
            </a:xfrm>
            <a:prstGeom prst="rect">
              <a:avLst/>
            </a:prstGeom>
            <a:blipFill dpi="0" rotWithShape="1">
              <a:blip r:embed="rId8"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Rectángulo 18">
              <a:extLst>
                <a:ext uri="{FF2B5EF4-FFF2-40B4-BE49-F238E27FC236}">
                  <a16:creationId xmlns:a16="http://schemas.microsoft.com/office/drawing/2014/main" id="{9BB44611-6E71-D45B-55AE-31B652CE4099}"/>
                </a:ext>
              </a:extLst>
            </p:cNvPr>
            <p:cNvSpPr/>
            <p:nvPr/>
          </p:nvSpPr>
          <p:spPr>
            <a:xfrm>
              <a:off x="8321730" y="5053581"/>
              <a:ext cx="2133958" cy="1203386"/>
            </a:xfrm>
            <a:prstGeom prst="rect">
              <a:avLst/>
            </a:prstGeom>
            <a:blipFill dpi="0" rotWithShape="1">
              <a:blip r:embed="rId9"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30344791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35" presetClass="path" presetSubtype="0" accel="50000" decel="50000" fill="hold" nodeType="withEffect">
                                  <p:stCondLst>
                                    <p:cond delay="0"/>
                                  </p:stCondLst>
                                  <p:childTnLst>
                                    <p:animMotion origin="layout" path="M 5E-6 1.48148E-6 L -0.19375 2.96296E-6 " pathEditMode="relative" rAng="0" ptsTypes="AA">
                                      <p:cBhvr>
                                        <p:cTn id="10" dur="3000" fill="hold"/>
                                        <p:tgtEl>
                                          <p:spTgt spid="10"/>
                                        </p:tgtEl>
                                        <p:attrNameLst>
                                          <p:attrName>ppt_x</p:attrName>
                                          <p:attrName>ppt_y</p:attrName>
                                        </p:attrNameLst>
                                      </p:cBhvr>
                                      <p:rCtr x="-964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962A3-3EDA-389B-95CE-CD1D1925BF11}"/>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6B4A81BC-1230-AB06-7FA3-5D79A2D5E33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 y="0"/>
            <a:ext cx="12192000" cy="6858000"/>
          </a:xfrm>
          <a:prstGeom prst="rect">
            <a:avLst/>
          </a:prstGeom>
        </p:spPr>
      </p:pic>
      <p:sp>
        <p:nvSpPr>
          <p:cNvPr id="3" name="CuadroTexto 2">
            <a:extLst>
              <a:ext uri="{FF2B5EF4-FFF2-40B4-BE49-F238E27FC236}">
                <a16:creationId xmlns:a16="http://schemas.microsoft.com/office/drawing/2014/main" id="{4AF3AE2F-B4D7-190B-C2AC-7BD3F4E9B05F}"/>
              </a:ext>
            </a:extLst>
          </p:cNvPr>
          <p:cNvSpPr txBox="1"/>
          <p:nvPr/>
        </p:nvSpPr>
        <p:spPr>
          <a:xfrm>
            <a:off x="112940" y="6542322"/>
            <a:ext cx="2813912" cy="215444"/>
          </a:xfrm>
          <a:prstGeom prst="rect">
            <a:avLst/>
          </a:prstGeom>
          <a:noFill/>
        </p:spPr>
        <p:txBody>
          <a:bodyPr wrap="square" rtlCol="0">
            <a:spAutoFit/>
          </a:bodyPr>
          <a:lstStyle/>
          <a:p>
            <a:r>
              <a:rPr lang="es-ES" sz="800" b="1" cap="all" err="1">
                <a:solidFill>
                  <a:schemeClr val="bg2"/>
                </a:solidFill>
                <a:latin typeface="Space Grotesk" pitchFamily="2" charset="77"/>
                <a:cs typeface="Space Grotesk" pitchFamily="2" charset="77"/>
              </a:rPr>
              <a:t>FotograFía</a:t>
            </a:r>
            <a:r>
              <a:rPr lang="es-ES" sz="800" b="1" cap="all">
                <a:solidFill>
                  <a:schemeClr val="bg2"/>
                </a:solidFill>
                <a:latin typeface="Space Grotesk" pitchFamily="2" charset="77"/>
                <a:cs typeface="Space Grotesk" pitchFamily="2" charset="77"/>
              </a:rPr>
              <a:t>: ©</a:t>
            </a:r>
            <a:r>
              <a:rPr lang="es-ES" sz="800" b="1" cap="all" err="1">
                <a:solidFill>
                  <a:schemeClr val="bg2"/>
                </a:solidFill>
                <a:latin typeface="Space Grotesk" pitchFamily="2" charset="77"/>
                <a:cs typeface="Space Grotesk" pitchFamily="2" charset="77"/>
              </a:rPr>
              <a:t>VisitValencia</a:t>
            </a:r>
            <a:endParaRPr lang="es-ES_tradnl" sz="800" b="1">
              <a:solidFill>
                <a:schemeClr val="bg2"/>
              </a:solidFill>
              <a:latin typeface="Space Grotesk" pitchFamily="2" charset="77"/>
              <a:cs typeface="Space Grotesk" pitchFamily="2" charset="77"/>
            </a:endParaRPr>
          </a:p>
        </p:txBody>
      </p:sp>
      <p:grpSp>
        <p:nvGrpSpPr>
          <p:cNvPr id="14" name="Grupo 13">
            <a:extLst>
              <a:ext uri="{FF2B5EF4-FFF2-40B4-BE49-F238E27FC236}">
                <a16:creationId xmlns:a16="http://schemas.microsoft.com/office/drawing/2014/main" id="{87F047B5-176E-9B73-FA03-4AB9A5B3894E}"/>
              </a:ext>
            </a:extLst>
          </p:cNvPr>
          <p:cNvGrpSpPr/>
          <p:nvPr/>
        </p:nvGrpSpPr>
        <p:grpSpPr>
          <a:xfrm>
            <a:off x="-216414" y="398150"/>
            <a:ext cx="3226313" cy="1673538"/>
            <a:chOff x="-216414" y="398150"/>
            <a:chExt cx="3226313" cy="1673538"/>
          </a:xfrm>
        </p:grpSpPr>
        <p:grpSp>
          <p:nvGrpSpPr>
            <p:cNvPr id="5" name="Grupo 4">
              <a:extLst>
                <a:ext uri="{FF2B5EF4-FFF2-40B4-BE49-F238E27FC236}">
                  <a16:creationId xmlns:a16="http://schemas.microsoft.com/office/drawing/2014/main" id="{CC19AB91-0B95-BA48-E4DA-E3B12B71E312}"/>
                </a:ext>
              </a:extLst>
            </p:cNvPr>
            <p:cNvGrpSpPr/>
            <p:nvPr/>
          </p:nvGrpSpPr>
          <p:grpSpPr>
            <a:xfrm>
              <a:off x="-216414" y="398150"/>
              <a:ext cx="3226313" cy="1673538"/>
              <a:chOff x="-216414" y="398150"/>
              <a:chExt cx="3226313" cy="1673538"/>
            </a:xfrm>
          </p:grpSpPr>
          <p:sp>
            <p:nvSpPr>
              <p:cNvPr id="7" name="Rectángulo 6">
                <a:extLst>
                  <a:ext uri="{FF2B5EF4-FFF2-40B4-BE49-F238E27FC236}">
                    <a16:creationId xmlns:a16="http://schemas.microsoft.com/office/drawing/2014/main" id="{58F9FEF7-333E-A103-82CF-A54ACC9E7D9D}"/>
                  </a:ext>
                </a:extLst>
              </p:cNvPr>
              <p:cNvSpPr/>
              <p:nvPr/>
            </p:nvSpPr>
            <p:spPr>
              <a:xfrm>
                <a:off x="-216414" y="398150"/>
                <a:ext cx="3226313" cy="1673538"/>
              </a:xfrm>
              <a:prstGeom prst="rect">
                <a:avLst/>
              </a:prstGeom>
              <a:solidFill>
                <a:srgbClr val="447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F3269572-9A11-CA41-DEFA-E9582288EEAA}"/>
                  </a:ext>
                </a:extLst>
              </p:cNvPr>
              <p:cNvSpPr txBox="1"/>
              <p:nvPr/>
            </p:nvSpPr>
            <p:spPr>
              <a:xfrm>
                <a:off x="823092" y="560261"/>
                <a:ext cx="1977200" cy="738664"/>
              </a:xfrm>
              <a:prstGeom prst="rect">
                <a:avLst/>
              </a:prstGeom>
              <a:noFill/>
            </p:spPr>
            <p:txBody>
              <a:bodyPr wrap="square" rtlCol="0">
                <a:spAutoFit/>
              </a:bodyPr>
              <a:lstStyle/>
              <a:p>
                <a:r>
                  <a:rPr lang="es-ES" sz="1400" b="1">
                    <a:solidFill>
                      <a:schemeClr val="bg1"/>
                    </a:solidFill>
                    <a:effectLst/>
                    <a:latin typeface="Space Grotesk" pitchFamily="2" charset="77"/>
                    <a:ea typeface="Aptos" panose="020B0004020202020204" pitchFamily="34" charset="0"/>
                    <a:cs typeface="Space Grotesk" pitchFamily="2" charset="77"/>
                  </a:rPr>
                  <a:t>Infraestructuras públicas </a:t>
                </a:r>
              </a:p>
              <a:p>
                <a:endParaRPr lang="es-ES" sz="1400" b="1">
                  <a:solidFill>
                    <a:schemeClr val="bg1"/>
                  </a:solidFill>
                  <a:effectLst/>
                  <a:latin typeface="Space Grotesk" pitchFamily="2" charset="77"/>
                  <a:ea typeface="Aptos" panose="020B0004020202020204" pitchFamily="34" charset="0"/>
                  <a:cs typeface="Space Grotesk" pitchFamily="2" charset="77"/>
                </a:endParaRPr>
              </a:p>
            </p:txBody>
          </p:sp>
          <p:sp>
            <p:nvSpPr>
              <p:cNvPr id="9" name="CuadroTexto 8">
                <a:extLst>
                  <a:ext uri="{FF2B5EF4-FFF2-40B4-BE49-F238E27FC236}">
                    <a16:creationId xmlns:a16="http://schemas.microsoft.com/office/drawing/2014/main" id="{8307C85C-57CA-A204-95CC-6B0D03496B77}"/>
                  </a:ext>
                </a:extLst>
              </p:cNvPr>
              <p:cNvSpPr txBox="1"/>
              <p:nvPr/>
            </p:nvSpPr>
            <p:spPr>
              <a:xfrm>
                <a:off x="195987" y="1210717"/>
                <a:ext cx="2813912" cy="400110"/>
              </a:xfrm>
              <a:prstGeom prst="rect">
                <a:avLst/>
              </a:prstGeom>
              <a:noFill/>
            </p:spPr>
            <p:txBody>
              <a:bodyPr wrap="square" rtlCol="0">
                <a:spAutoFit/>
              </a:bodyPr>
              <a:lstStyle/>
              <a:p>
                <a:r>
                  <a:rPr lang="es-ES_tradnl" sz="2000" b="1">
                    <a:solidFill>
                      <a:schemeClr val="bg1"/>
                    </a:solidFill>
                    <a:latin typeface="Space Grotesk" pitchFamily="2" charset="77"/>
                    <a:cs typeface="Space Grotesk" pitchFamily="2" charset="77"/>
                  </a:rPr>
                  <a:t>La Rambleta</a:t>
                </a:r>
              </a:p>
            </p:txBody>
          </p:sp>
        </p:grpSp>
        <p:pic>
          <p:nvPicPr>
            <p:cNvPr id="6" name="Gráfico 5">
              <a:extLst>
                <a:ext uri="{FF2B5EF4-FFF2-40B4-BE49-F238E27FC236}">
                  <a16:creationId xmlns:a16="http://schemas.microsoft.com/office/drawing/2014/main" id="{C2E705A7-DE28-3577-D71D-79636843654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12493" y="560261"/>
              <a:ext cx="510599" cy="510599"/>
            </a:xfrm>
            <a:prstGeom prst="rect">
              <a:avLst/>
            </a:prstGeom>
          </p:spPr>
        </p:pic>
      </p:grpSp>
      <p:sp>
        <p:nvSpPr>
          <p:cNvPr id="16" name="Rectángulo 15">
            <a:extLst>
              <a:ext uri="{FF2B5EF4-FFF2-40B4-BE49-F238E27FC236}">
                <a16:creationId xmlns:a16="http://schemas.microsoft.com/office/drawing/2014/main" id="{74BC98C3-991A-2BE7-5D43-654FE2621A35}"/>
              </a:ext>
            </a:extLst>
          </p:cNvPr>
          <p:cNvSpPr/>
          <p:nvPr/>
        </p:nvSpPr>
        <p:spPr>
          <a:xfrm>
            <a:off x="3620986" y="5053581"/>
            <a:ext cx="2133958" cy="1203386"/>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21" name="Grupo 20">
            <a:extLst>
              <a:ext uri="{FF2B5EF4-FFF2-40B4-BE49-F238E27FC236}">
                <a16:creationId xmlns:a16="http://schemas.microsoft.com/office/drawing/2014/main" id="{26B0266A-FE99-1731-D4C0-D51045226FF3}"/>
              </a:ext>
            </a:extLst>
          </p:cNvPr>
          <p:cNvGrpSpPr/>
          <p:nvPr/>
        </p:nvGrpSpPr>
        <p:grpSpPr>
          <a:xfrm>
            <a:off x="5971358" y="5053581"/>
            <a:ext cx="9185074" cy="1203386"/>
            <a:chOff x="5971358" y="5053581"/>
            <a:chExt cx="9185074" cy="1203386"/>
          </a:xfrm>
        </p:grpSpPr>
        <p:sp>
          <p:nvSpPr>
            <p:cNvPr id="13" name="Rectángulo 12">
              <a:extLst>
                <a:ext uri="{FF2B5EF4-FFF2-40B4-BE49-F238E27FC236}">
                  <a16:creationId xmlns:a16="http://schemas.microsoft.com/office/drawing/2014/main" id="{677D2B98-F9E4-35CA-ECA0-6A391AB5B025}"/>
                </a:ext>
              </a:extLst>
            </p:cNvPr>
            <p:cNvSpPr/>
            <p:nvPr/>
          </p:nvSpPr>
          <p:spPr>
            <a:xfrm>
              <a:off x="13022474" y="5053581"/>
              <a:ext cx="2133958" cy="1203386"/>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Rectángulo 16">
              <a:extLst>
                <a:ext uri="{FF2B5EF4-FFF2-40B4-BE49-F238E27FC236}">
                  <a16:creationId xmlns:a16="http://schemas.microsoft.com/office/drawing/2014/main" id="{DD117E8C-11CC-9051-A8FA-83A0EC44DD2E}"/>
                </a:ext>
              </a:extLst>
            </p:cNvPr>
            <p:cNvSpPr/>
            <p:nvPr/>
          </p:nvSpPr>
          <p:spPr>
            <a:xfrm>
              <a:off x="5971358" y="5053581"/>
              <a:ext cx="2133958" cy="1203386"/>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 name="Rectángulo 17">
              <a:extLst>
                <a:ext uri="{FF2B5EF4-FFF2-40B4-BE49-F238E27FC236}">
                  <a16:creationId xmlns:a16="http://schemas.microsoft.com/office/drawing/2014/main" id="{B5449AD3-D55E-9C35-580E-DA7046F28921}"/>
                </a:ext>
              </a:extLst>
            </p:cNvPr>
            <p:cNvSpPr/>
            <p:nvPr/>
          </p:nvSpPr>
          <p:spPr>
            <a:xfrm>
              <a:off x="10672102" y="5053581"/>
              <a:ext cx="2133958" cy="1203386"/>
            </a:xfrm>
            <a:prstGeom prst="rect">
              <a:avLst/>
            </a:prstGeom>
            <a:blipFill dpi="0" rotWithShape="1">
              <a:blip r:embed="rId7"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Rectángulo 18">
              <a:extLst>
                <a:ext uri="{FF2B5EF4-FFF2-40B4-BE49-F238E27FC236}">
                  <a16:creationId xmlns:a16="http://schemas.microsoft.com/office/drawing/2014/main" id="{9F14A0F8-FD5F-70A9-DD53-2E97794E966E}"/>
                </a:ext>
              </a:extLst>
            </p:cNvPr>
            <p:cNvSpPr/>
            <p:nvPr/>
          </p:nvSpPr>
          <p:spPr>
            <a:xfrm>
              <a:off x="8321730" y="5053581"/>
              <a:ext cx="2133958" cy="1203386"/>
            </a:xfrm>
            <a:prstGeom prst="rect">
              <a:avLst/>
            </a:prstGeom>
            <a:blipFill dpi="0" rotWithShape="1">
              <a:blip r:embed="rId8"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13144443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35" presetClass="path" presetSubtype="0" accel="50000" decel="50000" fill="hold" nodeType="withEffect">
                                  <p:stCondLst>
                                    <p:cond delay="0"/>
                                  </p:stCondLst>
                                  <p:childTnLst>
                                    <p:animMotion origin="layout" path="M 5E-6 1.48148E-6 L -0.19375 2.96296E-6 " pathEditMode="relative" rAng="0" ptsTypes="AA">
                                      <p:cBhvr>
                                        <p:cTn id="10" dur="3000" fill="hold"/>
                                        <p:tgtEl>
                                          <p:spTgt spid="21"/>
                                        </p:tgtEl>
                                        <p:attrNameLst>
                                          <p:attrName>ppt_x</p:attrName>
                                          <p:attrName>ppt_y</p:attrName>
                                        </p:attrNameLst>
                                      </p:cBhvr>
                                      <p:rCtr x="-964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9968C-00EF-394F-B36F-05A28D877EED}"/>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E4D7B8C1-20BB-B140-3071-941532EC23C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1" name="Rectángulo 40">
            <a:extLst>
              <a:ext uri="{FF2B5EF4-FFF2-40B4-BE49-F238E27FC236}">
                <a16:creationId xmlns:a16="http://schemas.microsoft.com/office/drawing/2014/main" id="{B8ED7384-45BB-46F2-DA95-00A504D29C04}"/>
              </a:ext>
            </a:extLst>
          </p:cNvPr>
          <p:cNvSpPr/>
          <p:nvPr/>
        </p:nvSpPr>
        <p:spPr>
          <a:xfrm>
            <a:off x="3620986" y="5053581"/>
            <a:ext cx="2133958" cy="1203386"/>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34" name="Grupo 33">
            <a:extLst>
              <a:ext uri="{FF2B5EF4-FFF2-40B4-BE49-F238E27FC236}">
                <a16:creationId xmlns:a16="http://schemas.microsoft.com/office/drawing/2014/main" id="{99D8ECB6-244F-5207-12B7-A2A1D903AD6E}"/>
              </a:ext>
            </a:extLst>
          </p:cNvPr>
          <p:cNvGrpSpPr/>
          <p:nvPr/>
        </p:nvGrpSpPr>
        <p:grpSpPr>
          <a:xfrm>
            <a:off x="-216414" y="398149"/>
            <a:ext cx="3143265" cy="1960039"/>
            <a:chOff x="-216414" y="398149"/>
            <a:chExt cx="3143265" cy="1960039"/>
          </a:xfrm>
        </p:grpSpPr>
        <p:grpSp>
          <p:nvGrpSpPr>
            <p:cNvPr id="5" name="Grupo 4">
              <a:extLst>
                <a:ext uri="{FF2B5EF4-FFF2-40B4-BE49-F238E27FC236}">
                  <a16:creationId xmlns:a16="http://schemas.microsoft.com/office/drawing/2014/main" id="{E7E25E73-DDB0-CE9B-9E37-FA56913576A4}"/>
                </a:ext>
              </a:extLst>
            </p:cNvPr>
            <p:cNvGrpSpPr/>
            <p:nvPr/>
          </p:nvGrpSpPr>
          <p:grpSpPr>
            <a:xfrm>
              <a:off x="-216414" y="398149"/>
              <a:ext cx="3143265" cy="1960039"/>
              <a:chOff x="-216414" y="398149"/>
              <a:chExt cx="3143265" cy="1960039"/>
            </a:xfrm>
          </p:grpSpPr>
          <p:sp>
            <p:nvSpPr>
              <p:cNvPr id="7" name="Rectángulo 6">
                <a:extLst>
                  <a:ext uri="{FF2B5EF4-FFF2-40B4-BE49-F238E27FC236}">
                    <a16:creationId xmlns:a16="http://schemas.microsoft.com/office/drawing/2014/main" id="{C6B1DE59-E34C-CC98-D021-B9AD30D17BBB}"/>
                  </a:ext>
                </a:extLst>
              </p:cNvPr>
              <p:cNvSpPr/>
              <p:nvPr/>
            </p:nvSpPr>
            <p:spPr>
              <a:xfrm>
                <a:off x="-216414" y="398149"/>
                <a:ext cx="3042483" cy="1960039"/>
              </a:xfrm>
              <a:prstGeom prst="rect">
                <a:avLst/>
              </a:prstGeom>
              <a:solidFill>
                <a:srgbClr val="447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CuadroTexto 8">
                <a:extLst>
                  <a:ext uri="{FF2B5EF4-FFF2-40B4-BE49-F238E27FC236}">
                    <a16:creationId xmlns:a16="http://schemas.microsoft.com/office/drawing/2014/main" id="{1945DDAD-239B-6D39-6F45-B5122A9D7F2F}"/>
                  </a:ext>
                </a:extLst>
              </p:cNvPr>
              <p:cNvSpPr txBox="1"/>
              <p:nvPr/>
            </p:nvSpPr>
            <p:spPr>
              <a:xfrm>
                <a:off x="195986" y="1210717"/>
                <a:ext cx="2730865" cy="1015663"/>
              </a:xfrm>
              <a:prstGeom prst="rect">
                <a:avLst/>
              </a:prstGeom>
              <a:noFill/>
            </p:spPr>
            <p:txBody>
              <a:bodyPr wrap="square" rtlCol="0">
                <a:spAutoFit/>
              </a:bodyPr>
              <a:lstStyle/>
              <a:p>
                <a:r>
                  <a:rPr lang="es-ES_tradnl" sz="2000" b="1">
                    <a:solidFill>
                      <a:schemeClr val="bg1"/>
                    </a:solidFill>
                    <a:latin typeface="Space Grotesk" pitchFamily="2" charset="77"/>
                    <a:cs typeface="Space Grotesk" pitchFamily="2" charset="77"/>
                  </a:rPr>
                  <a:t>Biblioteca y Hemeroteca  Histórica Municipal</a:t>
                </a:r>
              </a:p>
            </p:txBody>
          </p:sp>
        </p:grpSp>
        <p:sp>
          <p:nvSpPr>
            <p:cNvPr id="4" name="CuadroTexto 3">
              <a:extLst>
                <a:ext uri="{FF2B5EF4-FFF2-40B4-BE49-F238E27FC236}">
                  <a16:creationId xmlns:a16="http://schemas.microsoft.com/office/drawing/2014/main" id="{550CEC7F-DC1E-1943-0E56-46C25B1FC894}"/>
                </a:ext>
              </a:extLst>
            </p:cNvPr>
            <p:cNvSpPr txBox="1"/>
            <p:nvPr/>
          </p:nvSpPr>
          <p:spPr>
            <a:xfrm>
              <a:off x="823092" y="560261"/>
              <a:ext cx="1977200" cy="738664"/>
            </a:xfrm>
            <a:prstGeom prst="rect">
              <a:avLst/>
            </a:prstGeom>
            <a:noFill/>
          </p:spPr>
          <p:txBody>
            <a:bodyPr wrap="square" rtlCol="0">
              <a:spAutoFit/>
            </a:bodyPr>
            <a:lstStyle/>
            <a:p>
              <a:r>
                <a:rPr lang="es-ES" sz="1400" b="1">
                  <a:solidFill>
                    <a:schemeClr val="bg1"/>
                  </a:solidFill>
                  <a:effectLst/>
                  <a:latin typeface="Space Grotesk" pitchFamily="2" charset="77"/>
                  <a:ea typeface="Aptos" panose="020B0004020202020204" pitchFamily="34" charset="0"/>
                  <a:cs typeface="Space Grotesk" pitchFamily="2" charset="77"/>
                </a:rPr>
                <a:t>Infraestructuras públicas </a:t>
              </a:r>
            </a:p>
            <a:p>
              <a:endParaRPr lang="es-ES" sz="1400" b="1">
                <a:solidFill>
                  <a:schemeClr val="bg1"/>
                </a:solidFill>
                <a:effectLst/>
                <a:latin typeface="Space Grotesk" pitchFamily="2" charset="77"/>
                <a:ea typeface="Aptos" panose="020B0004020202020204" pitchFamily="34" charset="0"/>
                <a:cs typeface="Space Grotesk" pitchFamily="2" charset="77"/>
              </a:endParaRPr>
            </a:p>
          </p:txBody>
        </p:sp>
        <p:pic>
          <p:nvPicPr>
            <p:cNvPr id="12" name="Gráfico 11">
              <a:extLst>
                <a:ext uri="{FF2B5EF4-FFF2-40B4-BE49-F238E27FC236}">
                  <a16:creationId xmlns:a16="http://schemas.microsoft.com/office/drawing/2014/main" id="{C445A8E7-75D1-5EBE-B9D6-E9813E7D2C6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493" y="560261"/>
              <a:ext cx="510599" cy="510599"/>
            </a:xfrm>
            <a:prstGeom prst="rect">
              <a:avLst/>
            </a:prstGeom>
          </p:spPr>
        </p:pic>
      </p:grpSp>
      <p:grpSp>
        <p:nvGrpSpPr>
          <p:cNvPr id="42" name="Grupo 41">
            <a:extLst>
              <a:ext uri="{FF2B5EF4-FFF2-40B4-BE49-F238E27FC236}">
                <a16:creationId xmlns:a16="http://schemas.microsoft.com/office/drawing/2014/main" id="{82C1725C-F5D2-CA00-3531-7AD58306CAEB}"/>
              </a:ext>
            </a:extLst>
          </p:cNvPr>
          <p:cNvGrpSpPr/>
          <p:nvPr/>
        </p:nvGrpSpPr>
        <p:grpSpPr>
          <a:xfrm>
            <a:off x="5971358" y="5053581"/>
            <a:ext cx="9185074" cy="1203386"/>
            <a:chOff x="5971358" y="5053581"/>
            <a:chExt cx="9185074" cy="1203386"/>
          </a:xfrm>
        </p:grpSpPr>
        <p:sp>
          <p:nvSpPr>
            <p:cNvPr id="43" name="Rectángulo 42">
              <a:extLst>
                <a:ext uri="{FF2B5EF4-FFF2-40B4-BE49-F238E27FC236}">
                  <a16:creationId xmlns:a16="http://schemas.microsoft.com/office/drawing/2014/main" id="{FEA26364-4FC9-0235-E7FE-7C8E1066EEEF}"/>
                </a:ext>
              </a:extLst>
            </p:cNvPr>
            <p:cNvSpPr/>
            <p:nvPr/>
          </p:nvSpPr>
          <p:spPr>
            <a:xfrm>
              <a:off x="13022474" y="5053581"/>
              <a:ext cx="2133958" cy="1203386"/>
            </a:xfrm>
            <a:prstGeom prst="rect">
              <a:avLst/>
            </a:prstGeom>
            <a:blipFill dpi="0" rotWithShape="1">
              <a:blip>
                <a:extLst>
                  <a:ext uri="{96DAC541-7B7A-43D3-8B79-37D633B846F1}">
                    <asvg:svgBlip xmlns:asvg="http://schemas.microsoft.com/office/drawing/2016/SVG/main" r:embed="rId5"/>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4" name="Rectángulo 43">
              <a:extLst>
                <a:ext uri="{FF2B5EF4-FFF2-40B4-BE49-F238E27FC236}">
                  <a16:creationId xmlns:a16="http://schemas.microsoft.com/office/drawing/2014/main" id="{FEA7E3C4-652F-17F0-7E43-28ADA997DCBF}"/>
                </a:ext>
              </a:extLst>
            </p:cNvPr>
            <p:cNvSpPr/>
            <p:nvPr/>
          </p:nvSpPr>
          <p:spPr>
            <a:xfrm>
              <a:off x="5971358" y="5053581"/>
              <a:ext cx="2133958" cy="1203386"/>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5" name="Rectángulo 44">
              <a:extLst>
                <a:ext uri="{FF2B5EF4-FFF2-40B4-BE49-F238E27FC236}">
                  <a16:creationId xmlns:a16="http://schemas.microsoft.com/office/drawing/2014/main" id="{0BE4CB1D-78C8-23EE-9356-9062ECFAAE93}"/>
                </a:ext>
              </a:extLst>
            </p:cNvPr>
            <p:cNvSpPr/>
            <p:nvPr/>
          </p:nvSpPr>
          <p:spPr>
            <a:xfrm>
              <a:off x="10672102" y="5053581"/>
              <a:ext cx="2133958" cy="1203386"/>
            </a:xfrm>
            <a:prstGeom prst="rect">
              <a:avLst/>
            </a:prstGeom>
            <a:blipFill dpi="0" rotWithShape="1">
              <a:blip r:embed="rId7"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6" name="Rectángulo 45">
              <a:extLst>
                <a:ext uri="{FF2B5EF4-FFF2-40B4-BE49-F238E27FC236}">
                  <a16:creationId xmlns:a16="http://schemas.microsoft.com/office/drawing/2014/main" id="{2E2C2F99-1953-82F9-2387-72EEB4BE8ADB}"/>
                </a:ext>
              </a:extLst>
            </p:cNvPr>
            <p:cNvSpPr/>
            <p:nvPr/>
          </p:nvSpPr>
          <p:spPr>
            <a:xfrm>
              <a:off x="8321730" y="5053581"/>
              <a:ext cx="2133958" cy="1203386"/>
            </a:xfrm>
            <a:prstGeom prst="rect">
              <a:avLst/>
            </a:prstGeom>
            <a:blipFill dpi="0" rotWithShape="1">
              <a:blip r:embed="rId8"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424566068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0-#ppt_w/2"/>
                                          </p:val>
                                        </p:tav>
                                        <p:tav tm="100000">
                                          <p:val>
                                            <p:strVal val="#ppt_x"/>
                                          </p:val>
                                        </p:tav>
                                      </p:tavLst>
                                    </p:anim>
                                    <p:anim calcmode="lin" valueType="num">
                                      <p:cBhvr additive="base">
                                        <p:cTn id="8" dur="1000" fill="hold"/>
                                        <p:tgtEl>
                                          <p:spTgt spid="34"/>
                                        </p:tgtEl>
                                        <p:attrNameLst>
                                          <p:attrName>ppt_y</p:attrName>
                                        </p:attrNameLst>
                                      </p:cBhvr>
                                      <p:tavLst>
                                        <p:tav tm="0">
                                          <p:val>
                                            <p:strVal val="#ppt_y"/>
                                          </p:val>
                                        </p:tav>
                                        <p:tav tm="100000">
                                          <p:val>
                                            <p:strVal val="#ppt_y"/>
                                          </p:val>
                                        </p:tav>
                                      </p:tavLst>
                                    </p:anim>
                                  </p:childTnLst>
                                </p:cTn>
                              </p:par>
                              <p:par>
                                <p:cTn id="9" presetID="35" presetClass="path" presetSubtype="0" accel="50000" decel="50000" fill="hold" nodeType="withEffect">
                                  <p:stCondLst>
                                    <p:cond delay="0"/>
                                  </p:stCondLst>
                                  <p:childTnLst>
                                    <p:animMotion origin="layout" path="M 5E-6 1.48148E-6 L -0.19375 2.96296E-6 " pathEditMode="relative" rAng="0" ptsTypes="AA">
                                      <p:cBhvr>
                                        <p:cTn id="10" dur="3000" fill="hold"/>
                                        <p:tgtEl>
                                          <p:spTgt spid="42"/>
                                        </p:tgtEl>
                                        <p:attrNameLst>
                                          <p:attrName>ppt_x</p:attrName>
                                          <p:attrName>ppt_y</p:attrName>
                                        </p:attrNameLst>
                                      </p:cBhvr>
                                      <p:rCtr x="-964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9097A-620A-F2C2-E956-5E803189B8F8}"/>
            </a:ext>
          </a:extLst>
        </p:cNvPr>
        <p:cNvGrpSpPr/>
        <p:nvPr/>
      </p:nvGrpSpPr>
      <p:grpSpPr>
        <a:xfrm>
          <a:off x="0" y="0"/>
          <a:ext cx="0" cy="0"/>
          <a:chOff x="0" y="0"/>
          <a:chExt cx="0" cy="0"/>
        </a:xfrm>
      </p:grpSpPr>
      <p:pic>
        <p:nvPicPr>
          <p:cNvPr id="3076" name="Picture 4" descr="Biblioteca de Marxalenes - Joanot Martorell | Cultural València">
            <a:extLst>
              <a:ext uri="{FF2B5EF4-FFF2-40B4-BE49-F238E27FC236}">
                <a16:creationId xmlns:a16="http://schemas.microsoft.com/office/drawing/2014/main" id="{51090EFF-499E-036B-D3E0-A4D801EEB14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upo 13">
            <a:extLst>
              <a:ext uri="{FF2B5EF4-FFF2-40B4-BE49-F238E27FC236}">
                <a16:creationId xmlns:a16="http://schemas.microsoft.com/office/drawing/2014/main" id="{8C565837-0FBA-B108-DB55-3C38BACBE27E}"/>
              </a:ext>
            </a:extLst>
          </p:cNvPr>
          <p:cNvGrpSpPr/>
          <p:nvPr/>
        </p:nvGrpSpPr>
        <p:grpSpPr>
          <a:xfrm>
            <a:off x="-216413" y="398149"/>
            <a:ext cx="3016705" cy="1616917"/>
            <a:chOff x="-216413" y="398149"/>
            <a:chExt cx="3016705" cy="1616917"/>
          </a:xfrm>
        </p:grpSpPr>
        <p:grpSp>
          <p:nvGrpSpPr>
            <p:cNvPr id="5" name="Grupo 4">
              <a:extLst>
                <a:ext uri="{FF2B5EF4-FFF2-40B4-BE49-F238E27FC236}">
                  <a16:creationId xmlns:a16="http://schemas.microsoft.com/office/drawing/2014/main" id="{2F5D0599-DC04-EAAA-B86C-48276E4AD2B8}"/>
                </a:ext>
              </a:extLst>
            </p:cNvPr>
            <p:cNvGrpSpPr/>
            <p:nvPr/>
          </p:nvGrpSpPr>
          <p:grpSpPr>
            <a:xfrm>
              <a:off x="-216413" y="398149"/>
              <a:ext cx="3016705" cy="1616917"/>
              <a:chOff x="-216413" y="398149"/>
              <a:chExt cx="3016705" cy="1616917"/>
            </a:xfrm>
          </p:grpSpPr>
          <p:sp>
            <p:nvSpPr>
              <p:cNvPr id="7" name="Rectángulo 6">
                <a:extLst>
                  <a:ext uri="{FF2B5EF4-FFF2-40B4-BE49-F238E27FC236}">
                    <a16:creationId xmlns:a16="http://schemas.microsoft.com/office/drawing/2014/main" id="{A746B7E6-5BB5-1CFD-65C5-99796EADCDB5}"/>
                  </a:ext>
                </a:extLst>
              </p:cNvPr>
              <p:cNvSpPr/>
              <p:nvPr/>
            </p:nvSpPr>
            <p:spPr>
              <a:xfrm>
                <a:off x="-216413" y="398149"/>
                <a:ext cx="2936366" cy="1616917"/>
              </a:xfrm>
              <a:prstGeom prst="rect">
                <a:avLst/>
              </a:prstGeom>
              <a:solidFill>
                <a:srgbClr val="447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92D0FC26-4147-4462-A59A-BCABBCF1F98F}"/>
                  </a:ext>
                </a:extLst>
              </p:cNvPr>
              <p:cNvSpPr txBox="1"/>
              <p:nvPr/>
            </p:nvSpPr>
            <p:spPr>
              <a:xfrm>
                <a:off x="823092" y="560261"/>
                <a:ext cx="1977200" cy="738664"/>
              </a:xfrm>
              <a:prstGeom prst="rect">
                <a:avLst/>
              </a:prstGeom>
              <a:noFill/>
            </p:spPr>
            <p:txBody>
              <a:bodyPr wrap="square" rtlCol="0">
                <a:spAutoFit/>
              </a:bodyPr>
              <a:lstStyle/>
              <a:p>
                <a:r>
                  <a:rPr lang="es-ES" sz="1400" b="1">
                    <a:solidFill>
                      <a:schemeClr val="bg1"/>
                    </a:solidFill>
                    <a:effectLst/>
                    <a:latin typeface="Space Grotesk" pitchFamily="2" charset="77"/>
                    <a:ea typeface="Aptos" panose="020B0004020202020204" pitchFamily="34" charset="0"/>
                    <a:cs typeface="Space Grotesk" pitchFamily="2" charset="77"/>
                  </a:rPr>
                  <a:t>Infraestructuras públicas </a:t>
                </a:r>
              </a:p>
              <a:p>
                <a:endParaRPr lang="es-ES" sz="1400" b="1">
                  <a:solidFill>
                    <a:schemeClr val="bg1"/>
                  </a:solidFill>
                  <a:effectLst/>
                  <a:latin typeface="Space Grotesk" pitchFamily="2" charset="77"/>
                  <a:ea typeface="Aptos" panose="020B0004020202020204" pitchFamily="34" charset="0"/>
                  <a:cs typeface="Space Grotesk" pitchFamily="2" charset="77"/>
                </a:endParaRPr>
              </a:p>
            </p:txBody>
          </p:sp>
          <p:sp>
            <p:nvSpPr>
              <p:cNvPr id="9" name="CuadroTexto 8">
                <a:extLst>
                  <a:ext uri="{FF2B5EF4-FFF2-40B4-BE49-F238E27FC236}">
                    <a16:creationId xmlns:a16="http://schemas.microsoft.com/office/drawing/2014/main" id="{5A3FD0B4-508F-68D4-4921-F55196961743}"/>
                  </a:ext>
                </a:extLst>
              </p:cNvPr>
              <p:cNvSpPr txBox="1"/>
              <p:nvPr/>
            </p:nvSpPr>
            <p:spPr>
              <a:xfrm>
                <a:off x="195987" y="1210717"/>
                <a:ext cx="2319230" cy="707886"/>
              </a:xfrm>
              <a:prstGeom prst="rect">
                <a:avLst/>
              </a:prstGeom>
              <a:noFill/>
            </p:spPr>
            <p:txBody>
              <a:bodyPr wrap="square" rtlCol="0">
                <a:spAutoFit/>
              </a:bodyPr>
              <a:lstStyle/>
              <a:p>
                <a:r>
                  <a:rPr lang="es-ES_tradnl" sz="2000" b="1">
                    <a:solidFill>
                      <a:schemeClr val="bg1"/>
                    </a:solidFill>
                    <a:latin typeface="Space Grotesk" pitchFamily="2" charset="77"/>
                    <a:cs typeface="Space Grotesk" pitchFamily="2" charset="77"/>
                  </a:rPr>
                  <a:t>Biblioteca Joanot Martorell</a:t>
                </a:r>
              </a:p>
            </p:txBody>
          </p:sp>
        </p:grpSp>
        <p:pic>
          <p:nvPicPr>
            <p:cNvPr id="6" name="Gráfico 5">
              <a:extLst>
                <a:ext uri="{FF2B5EF4-FFF2-40B4-BE49-F238E27FC236}">
                  <a16:creationId xmlns:a16="http://schemas.microsoft.com/office/drawing/2014/main" id="{B64A4AFB-C18A-C7CD-D953-2844BD2B346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493" y="560261"/>
              <a:ext cx="510599" cy="510599"/>
            </a:xfrm>
            <a:prstGeom prst="rect">
              <a:avLst/>
            </a:prstGeom>
          </p:spPr>
        </p:pic>
      </p:grpSp>
      <p:sp>
        <p:nvSpPr>
          <p:cNvPr id="2" name="Rectángulo 1">
            <a:extLst>
              <a:ext uri="{FF2B5EF4-FFF2-40B4-BE49-F238E27FC236}">
                <a16:creationId xmlns:a16="http://schemas.microsoft.com/office/drawing/2014/main" id="{397F21E2-1CDC-A12D-4FA0-B7C2ADCEB7C4}"/>
              </a:ext>
            </a:extLst>
          </p:cNvPr>
          <p:cNvSpPr/>
          <p:nvPr/>
        </p:nvSpPr>
        <p:spPr>
          <a:xfrm>
            <a:off x="3620986" y="5053581"/>
            <a:ext cx="2133958" cy="1203386"/>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3" name="Grupo 2">
            <a:extLst>
              <a:ext uri="{FF2B5EF4-FFF2-40B4-BE49-F238E27FC236}">
                <a16:creationId xmlns:a16="http://schemas.microsoft.com/office/drawing/2014/main" id="{5F6DD677-9585-B546-879F-687A54204D98}"/>
              </a:ext>
            </a:extLst>
          </p:cNvPr>
          <p:cNvGrpSpPr/>
          <p:nvPr/>
        </p:nvGrpSpPr>
        <p:grpSpPr>
          <a:xfrm>
            <a:off x="5971358" y="5053581"/>
            <a:ext cx="9185074" cy="1203386"/>
            <a:chOff x="5971358" y="5053581"/>
            <a:chExt cx="9185074" cy="1203386"/>
          </a:xfrm>
        </p:grpSpPr>
        <p:sp>
          <p:nvSpPr>
            <p:cNvPr id="16" name="Rectángulo 15">
              <a:extLst>
                <a:ext uri="{FF2B5EF4-FFF2-40B4-BE49-F238E27FC236}">
                  <a16:creationId xmlns:a16="http://schemas.microsoft.com/office/drawing/2014/main" id="{F4766D13-D6FC-FFFD-6C48-2AAB5484973A}"/>
                </a:ext>
              </a:extLst>
            </p:cNvPr>
            <p:cNvSpPr/>
            <p:nvPr/>
          </p:nvSpPr>
          <p:spPr>
            <a:xfrm>
              <a:off x="13022474" y="5053581"/>
              <a:ext cx="2133958" cy="1203386"/>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Rectángulo 16">
              <a:extLst>
                <a:ext uri="{FF2B5EF4-FFF2-40B4-BE49-F238E27FC236}">
                  <a16:creationId xmlns:a16="http://schemas.microsoft.com/office/drawing/2014/main" id="{BBB4F2C2-A8AA-60CF-4B38-33A7103FEA62}"/>
                </a:ext>
              </a:extLst>
            </p:cNvPr>
            <p:cNvSpPr/>
            <p:nvPr/>
          </p:nvSpPr>
          <p:spPr>
            <a:xfrm>
              <a:off x="5971358" y="5053581"/>
              <a:ext cx="2133958" cy="1203386"/>
            </a:xfrm>
            <a:prstGeom prst="rect">
              <a:avLst/>
            </a:prstGeom>
            <a:blipFill dpi="0" rotWithShape="1">
              <a:blip r:embed="rId7"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 name="Rectángulo 17">
              <a:extLst>
                <a:ext uri="{FF2B5EF4-FFF2-40B4-BE49-F238E27FC236}">
                  <a16:creationId xmlns:a16="http://schemas.microsoft.com/office/drawing/2014/main" id="{5E350FAB-B2DC-DADA-E186-74A0D58B8A3E}"/>
                </a:ext>
              </a:extLst>
            </p:cNvPr>
            <p:cNvSpPr/>
            <p:nvPr/>
          </p:nvSpPr>
          <p:spPr>
            <a:xfrm>
              <a:off x="10672102" y="5053581"/>
              <a:ext cx="2133958" cy="1203386"/>
            </a:xfrm>
            <a:prstGeom prst="rect">
              <a:avLst/>
            </a:prstGeom>
            <a:blipFill dpi="0" rotWithShape="1">
              <a:blip>
                <a:extLst>
                  <a:ext uri="{96DAC541-7B7A-43D3-8B79-37D633B846F1}">
                    <asvg:svgBlip xmlns:asvg="http://schemas.microsoft.com/office/drawing/2016/SVG/main" r:embed="rId8"/>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Rectángulo 18">
              <a:extLst>
                <a:ext uri="{FF2B5EF4-FFF2-40B4-BE49-F238E27FC236}">
                  <a16:creationId xmlns:a16="http://schemas.microsoft.com/office/drawing/2014/main" id="{E090E62A-7D86-05B2-B5D8-3685BE3AA2A3}"/>
                </a:ext>
              </a:extLst>
            </p:cNvPr>
            <p:cNvSpPr/>
            <p:nvPr/>
          </p:nvSpPr>
          <p:spPr>
            <a:xfrm>
              <a:off x="8321730" y="5053581"/>
              <a:ext cx="2133958" cy="1203386"/>
            </a:xfrm>
            <a:prstGeom prst="rect">
              <a:avLst/>
            </a:prstGeom>
            <a:blipFill dpi="0" rotWithShape="1">
              <a:blip r:embed="rId9"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16191094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35" presetClass="path" presetSubtype="0" accel="50000" decel="50000" fill="hold" nodeType="withEffect">
                                  <p:stCondLst>
                                    <p:cond delay="0"/>
                                  </p:stCondLst>
                                  <p:childTnLst>
                                    <p:animMotion origin="layout" path="M 5E-6 1.48148E-6 L -0.19375 2.96296E-6 " pathEditMode="relative" rAng="0" ptsTypes="AA">
                                      <p:cBhvr>
                                        <p:cTn id="10" dur="3000" fill="hold"/>
                                        <p:tgtEl>
                                          <p:spTgt spid="3"/>
                                        </p:tgtEl>
                                        <p:attrNameLst>
                                          <p:attrName>ppt_x</p:attrName>
                                          <p:attrName>ppt_y</p:attrName>
                                        </p:attrNameLst>
                                      </p:cBhvr>
                                      <p:rCtr x="-964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B8A6C-3E04-0F3B-A71A-198792E440B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05BC49DB-AC23-44B7-C405-9EA589A5346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2203289" cy="6858000"/>
          </a:xfrm>
          <a:prstGeom prst="rect">
            <a:avLst/>
          </a:prstGeom>
        </p:spPr>
      </p:pic>
      <p:grpSp>
        <p:nvGrpSpPr>
          <p:cNvPr id="4" name="Grupo 3">
            <a:extLst>
              <a:ext uri="{FF2B5EF4-FFF2-40B4-BE49-F238E27FC236}">
                <a16:creationId xmlns:a16="http://schemas.microsoft.com/office/drawing/2014/main" id="{36D77631-9419-7B78-5E9F-690103592F48}"/>
              </a:ext>
            </a:extLst>
          </p:cNvPr>
          <p:cNvGrpSpPr/>
          <p:nvPr/>
        </p:nvGrpSpPr>
        <p:grpSpPr>
          <a:xfrm>
            <a:off x="-216414" y="398150"/>
            <a:ext cx="3226313" cy="2361983"/>
            <a:chOff x="-216414" y="398150"/>
            <a:chExt cx="3226313" cy="2361983"/>
          </a:xfrm>
        </p:grpSpPr>
        <p:sp>
          <p:nvSpPr>
            <p:cNvPr id="7" name="Rectángulo 6">
              <a:extLst>
                <a:ext uri="{FF2B5EF4-FFF2-40B4-BE49-F238E27FC236}">
                  <a16:creationId xmlns:a16="http://schemas.microsoft.com/office/drawing/2014/main" id="{44FDF635-472A-2734-54DE-6238A21F18D9}"/>
                </a:ext>
              </a:extLst>
            </p:cNvPr>
            <p:cNvSpPr/>
            <p:nvPr/>
          </p:nvSpPr>
          <p:spPr>
            <a:xfrm>
              <a:off x="-216414" y="398150"/>
              <a:ext cx="3226313" cy="2361983"/>
            </a:xfrm>
            <a:prstGeom prst="rect">
              <a:avLst/>
            </a:prstGeom>
            <a:solidFill>
              <a:srgbClr val="447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CAA006BF-4C24-ABA6-7B7A-57F05F439942}"/>
                </a:ext>
              </a:extLst>
            </p:cNvPr>
            <p:cNvSpPr txBox="1"/>
            <p:nvPr/>
          </p:nvSpPr>
          <p:spPr>
            <a:xfrm>
              <a:off x="823092" y="560261"/>
              <a:ext cx="1977200" cy="738664"/>
            </a:xfrm>
            <a:prstGeom prst="rect">
              <a:avLst/>
            </a:prstGeom>
            <a:noFill/>
          </p:spPr>
          <p:txBody>
            <a:bodyPr wrap="square" rtlCol="0">
              <a:spAutoFit/>
            </a:bodyPr>
            <a:lstStyle/>
            <a:p>
              <a:r>
                <a:rPr lang="es-ES" sz="1400" b="1">
                  <a:solidFill>
                    <a:schemeClr val="bg1"/>
                  </a:solidFill>
                  <a:effectLst/>
                  <a:latin typeface="Space Grotesk" pitchFamily="2" charset="77"/>
                  <a:ea typeface="Aptos" panose="020B0004020202020204" pitchFamily="34" charset="0"/>
                  <a:cs typeface="Space Grotesk" pitchFamily="2" charset="77"/>
                </a:rPr>
                <a:t>Infraestructuras públicas </a:t>
              </a:r>
            </a:p>
            <a:p>
              <a:endParaRPr lang="es-ES" sz="1400" b="1">
                <a:solidFill>
                  <a:schemeClr val="bg1"/>
                </a:solidFill>
                <a:effectLst/>
                <a:latin typeface="Space Grotesk" pitchFamily="2" charset="77"/>
                <a:ea typeface="Aptos" panose="020B0004020202020204" pitchFamily="34" charset="0"/>
                <a:cs typeface="Space Grotesk" pitchFamily="2" charset="77"/>
              </a:endParaRPr>
            </a:p>
          </p:txBody>
        </p:sp>
        <p:sp>
          <p:nvSpPr>
            <p:cNvPr id="9" name="CuadroTexto 8">
              <a:extLst>
                <a:ext uri="{FF2B5EF4-FFF2-40B4-BE49-F238E27FC236}">
                  <a16:creationId xmlns:a16="http://schemas.microsoft.com/office/drawing/2014/main" id="{81DF58AE-890E-E827-567E-78766D086961}"/>
                </a:ext>
              </a:extLst>
            </p:cNvPr>
            <p:cNvSpPr txBox="1"/>
            <p:nvPr/>
          </p:nvSpPr>
          <p:spPr>
            <a:xfrm>
              <a:off x="195987" y="1210717"/>
              <a:ext cx="2813912" cy="1323439"/>
            </a:xfrm>
            <a:prstGeom prst="rect">
              <a:avLst/>
            </a:prstGeom>
            <a:noFill/>
          </p:spPr>
          <p:txBody>
            <a:bodyPr wrap="square" rtlCol="0">
              <a:spAutoFit/>
            </a:bodyPr>
            <a:lstStyle/>
            <a:p>
              <a:r>
                <a:rPr lang="es-ES" sz="2000" b="1">
                  <a:solidFill>
                    <a:schemeClr val="bg1"/>
                  </a:solidFill>
                  <a:latin typeface="Space Grotesk" pitchFamily="2" charset="77"/>
                  <a:cs typeface="Space Grotesk" pitchFamily="2" charset="77"/>
                </a:rPr>
                <a:t>Sistema municipal de francos, marjales y </a:t>
              </a:r>
              <a:r>
                <a:rPr lang="es-ES" sz="2000" b="1" err="1">
                  <a:solidFill>
                    <a:schemeClr val="bg1"/>
                  </a:solidFill>
                  <a:latin typeface="Space Grotesk" pitchFamily="2" charset="77"/>
                  <a:cs typeface="Space Grotesk" pitchFamily="2" charset="77"/>
                </a:rPr>
                <a:t>extremales</a:t>
              </a:r>
              <a:r>
                <a:rPr lang="es-ES" sz="2000" b="1">
                  <a:solidFill>
                    <a:schemeClr val="bg1"/>
                  </a:solidFill>
                  <a:latin typeface="Space Grotesk" pitchFamily="2" charset="77"/>
                  <a:cs typeface="Space Grotesk" pitchFamily="2" charset="77"/>
                </a:rPr>
                <a:t> de la ciudad de València</a:t>
              </a:r>
              <a:endParaRPr lang="es-ES_tradnl" sz="2000" b="1">
                <a:solidFill>
                  <a:schemeClr val="bg1"/>
                </a:solidFill>
                <a:latin typeface="Space Grotesk" pitchFamily="2" charset="77"/>
                <a:cs typeface="Space Grotesk" pitchFamily="2" charset="77"/>
              </a:endParaRPr>
            </a:p>
          </p:txBody>
        </p:sp>
        <p:pic>
          <p:nvPicPr>
            <p:cNvPr id="6" name="Gráfico 5">
              <a:extLst>
                <a:ext uri="{FF2B5EF4-FFF2-40B4-BE49-F238E27FC236}">
                  <a16:creationId xmlns:a16="http://schemas.microsoft.com/office/drawing/2014/main" id="{1279CCA4-6AA9-0ECB-8B1C-168B9C200E0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12493" y="560261"/>
              <a:ext cx="510599" cy="510599"/>
            </a:xfrm>
            <a:prstGeom prst="rect">
              <a:avLst/>
            </a:prstGeom>
          </p:spPr>
        </p:pic>
      </p:grpSp>
      <p:sp>
        <p:nvSpPr>
          <p:cNvPr id="8" name="Rectángulo 7">
            <a:extLst>
              <a:ext uri="{FF2B5EF4-FFF2-40B4-BE49-F238E27FC236}">
                <a16:creationId xmlns:a16="http://schemas.microsoft.com/office/drawing/2014/main" id="{DB8A3C2E-0F60-0431-B9C8-B1AD1B0B08E7}"/>
              </a:ext>
            </a:extLst>
          </p:cNvPr>
          <p:cNvSpPr/>
          <p:nvPr/>
        </p:nvSpPr>
        <p:spPr>
          <a:xfrm>
            <a:off x="3620986" y="5053581"/>
            <a:ext cx="2133958" cy="1203386"/>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1" name="Grupo 10">
            <a:extLst>
              <a:ext uri="{FF2B5EF4-FFF2-40B4-BE49-F238E27FC236}">
                <a16:creationId xmlns:a16="http://schemas.microsoft.com/office/drawing/2014/main" id="{35C7FFE2-7F3C-7191-EF30-0E9E2E389704}"/>
              </a:ext>
            </a:extLst>
          </p:cNvPr>
          <p:cNvGrpSpPr/>
          <p:nvPr/>
        </p:nvGrpSpPr>
        <p:grpSpPr>
          <a:xfrm>
            <a:off x="5971358" y="5053581"/>
            <a:ext cx="6834702" cy="1203386"/>
            <a:chOff x="5971358" y="5053581"/>
            <a:chExt cx="6834702" cy="1203386"/>
          </a:xfrm>
        </p:grpSpPr>
        <p:sp>
          <p:nvSpPr>
            <p:cNvPr id="17" name="Rectángulo 16">
              <a:extLst>
                <a:ext uri="{FF2B5EF4-FFF2-40B4-BE49-F238E27FC236}">
                  <a16:creationId xmlns:a16="http://schemas.microsoft.com/office/drawing/2014/main" id="{1ABCC814-C1E9-9F8B-D3A3-B5BE42E4571E}"/>
                </a:ext>
              </a:extLst>
            </p:cNvPr>
            <p:cNvSpPr/>
            <p:nvPr/>
          </p:nvSpPr>
          <p:spPr>
            <a:xfrm>
              <a:off x="5971358" y="5053581"/>
              <a:ext cx="2133958" cy="1203386"/>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 name="Rectángulo 17">
              <a:extLst>
                <a:ext uri="{FF2B5EF4-FFF2-40B4-BE49-F238E27FC236}">
                  <a16:creationId xmlns:a16="http://schemas.microsoft.com/office/drawing/2014/main" id="{4FF4227C-CAB7-C77B-D778-93ED64163C05}"/>
                </a:ext>
              </a:extLst>
            </p:cNvPr>
            <p:cNvSpPr/>
            <p:nvPr/>
          </p:nvSpPr>
          <p:spPr>
            <a:xfrm>
              <a:off x="10672102" y="5053581"/>
              <a:ext cx="2133958" cy="1203386"/>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Rectángulo 18">
              <a:extLst>
                <a:ext uri="{FF2B5EF4-FFF2-40B4-BE49-F238E27FC236}">
                  <a16:creationId xmlns:a16="http://schemas.microsoft.com/office/drawing/2014/main" id="{474EBD04-03FF-F47A-6F7C-746867D9C975}"/>
                </a:ext>
              </a:extLst>
            </p:cNvPr>
            <p:cNvSpPr/>
            <p:nvPr/>
          </p:nvSpPr>
          <p:spPr>
            <a:xfrm>
              <a:off x="8321730" y="5053581"/>
              <a:ext cx="2133958" cy="1203386"/>
            </a:xfrm>
            <a:prstGeom prst="rect">
              <a:avLst/>
            </a:prstGeom>
            <a:blipFill dpi="0" rotWithShape="1">
              <a:blip>
                <a:extLst>
                  <a:ext uri="{96DAC541-7B7A-43D3-8B79-37D633B846F1}">
                    <asvg:svgBlip xmlns:asvg="http://schemas.microsoft.com/office/drawing/2016/SVG/main" r:embed="rId7"/>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7913119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5" presetClass="path" presetSubtype="0" accel="50000" decel="50000" fill="hold" nodeType="withEffect">
                                  <p:stCondLst>
                                    <p:cond delay="0"/>
                                  </p:stCondLst>
                                  <p:childTnLst>
                                    <p:animMotion origin="layout" path="M -2.08333E-6 2.96296E-6 L -0.19375 2.96296E-6 " pathEditMode="relative" rAng="0" ptsTypes="AA">
                                      <p:cBhvr>
                                        <p:cTn id="10" dur="3000" fill="hold"/>
                                        <p:tgtEl>
                                          <p:spTgt spid="11"/>
                                        </p:tgtEl>
                                        <p:attrNameLst>
                                          <p:attrName>ppt_x</p:attrName>
                                          <p:attrName>ppt_y</p:attrName>
                                        </p:attrNameLst>
                                      </p:cBhvr>
                                      <p:rCtr x="-96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9CA56-0F0F-AAD0-049C-B4CF97E2068B}"/>
            </a:ext>
          </a:extLst>
        </p:cNvPr>
        <p:cNvGrpSpPr/>
        <p:nvPr/>
      </p:nvGrpSpPr>
      <p:grpSpPr>
        <a:xfrm>
          <a:off x="0" y="0"/>
          <a:ext cx="0" cy="0"/>
          <a:chOff x="0" y="0"/>
          <a:chExt cx="0" cy="0"/>
        </a:xfrm>
      </p:grpSpPr>
      <p:pic>
        <p:nvPicPr>
          <p:cNvPr id="8" name="Picture 2">
            <a:extLst>
              <a:ext uri="{FF2B5EF4-FFF2-40B4-BE49-F238E27FC236}">
                <a16:creationId xmlns:a16="http://schemas.microsoft.com/office/drawing/2014/main" id="{19757D36-964D-D649-4164-D4D576582FB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21437" y="0"/>
            <a:ext cx="12213437"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upo 13">
            <a:extLst>
              <a:ext uri="{FF2B5EF4-FFF2-40B4-BE49-F238E27FC236}">
                <a16:creationId xmlns:a16="http://schemas.microsoft.com/office/drawing/2014/main" id="{D6645F7D-D43B-C252-AE9A-BC8D7BE22045}"/>
              </a:ext>
            </a:extLst>
          </p:cNvPr>
          <p:cNvGrpSpPr/>
          <p:nvPr/>
        </p:nvGrpSpPr>
        <p:grpSpPr>
          <a:xfrm>
            <a:off x="-216414" y="398150"/>
            <a:ext cx="3226313" cy="1520453"/>
            <a:chOff x="-216414" y="398150"/>
            <a:chExt cx="3226313" cy="1520453"/>
          </a:xfrm>
        </p:grpSpPr>
        <p:grpSp>
          <p:nvGrpSpPr>
            <p:cNvPr id="5" name="Grupo 4">
              <a:extLst>
                <a:ext uri="{FF2B5EF4-FFF2-40B4-BE49-F238E27FC236}">
                  <a16:creationId xmlns:a16="http://schemas.microsoft.com/office/drawing/2014/main" id="{19B9B7EF-95FF-1D9E-C475-AB897B976F16}"/>
                </a:ext>
              </a:extLst>
            </p:cNvPr>
            <p:cNvGrpSpPr/>
            <p:nvPr/>
          </p:nvGrpSpPr>
          <p:grpSpPr>
            <a:xfrm>
              <a:off x="-216414" y="398150"/>
              <a:ext cx="3226313" cy="1520453"/>
              <a:chOff x="-216414" y="398150"/>
              <a:chExt cx="3226313" cy="1520453"/>
            </a:xfrm>
          </p:grpSpPr>
          <p:sp>
            <p:nvSpPr>
              <p:cNvPr id="7" name="Rectángulo 6">
                <a:extLst>
                  <a:ext uri="{FF2B5EF4-FFF2-40B4-BE49-F238E27FC236}">
                    <a16:creationId xmlns:a16="http://schemas.microsoft.com/office/drawing/2014/main" id="{93FA9E1C-A7AA-0E5C-152F-C690877217E5}"/>
                  </a:ext>
                </a:extLst>
              </p:cNvPr>
              <p:cNvSpPr/>
              <p:nvPr/>
            </p:nvSpPr>
            <p:spPr>
              <a:xfrm>
                <a:off x="-216414" y="398150"/>
                <a:ext cx="3226313" cy="1373500"/>
              </a:xfrm>
              <a:prstGeom prst="rect">
                <a:avLst/>
              </a:prstGeom>
              <a:solidFill>
                <a:srgbClr val="447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C669D0F6-99D9-CB8A-09A6-929435A40FC1}"/>
                  </a:ext>
                </a:extLst>
              </p:cNvPr>
              <p:cNvSpPr txBox="1"/>
              <p:nvPr/>
            </p:nvSpPr>
            <p:spPr>
              <a:xfrm>
                <a:off x="823092" y="560261"/>
                <a:ext cx="1977200" cy="738664"/>
              </a:xfrm>
              <a:prstGeom prst="rect">
                <a:avLst/>
              </a:prstGeom>
              <a:noFill/>
            </p:spPr>
            <p:txBody>
              <a:bodyPr wrap="square" rtlCol="0">
                <a:spAutoFit/>
              </a:bodyPr>
              <a:lstStyle/>
              <a:p>
                <a:r>
                  <a:rPr lang="es-ES" sz="1400" b="1">
                    <a:solidFill>
                      <a:schemeClr val="bg1"/>
                    </a:solidFill>
                    <a:effectLst/>
                    <a:latin typeface="Space Grotesk" pitchFamily="2" charset="77"/>
                    <a:ea typeface="Aptos" panose="020B0004020202020204" pitchFamily="34" charset="0"/>
                    <a:cs typeface="Space Grotesk" pitchFamily="2" charset="77"/>
                  </a:rPr>
                  <a:t>Infraestructuras públicas </a:t>
                </a:r>
              </a:p>
              <a:p>
                <a:endParaRPr lang="es-ES" sz="1400" b="1">
                  <a:solidFill>
                    <a:schemeClr val="bg1"/>
                  </a:solidFill>
                  <a:effectLst/>
                  <a:latin typeface="Space Grotesk" pitchFamily="2" charset="77"/>
                  <a:ea typeface="Aptos" panose="020B0004020202020204" pitchFamily="34" charset="0"/>
                  <a:cs typeface="Space Grotesk" pitchFamily="2" charset="77"/>
                </a:endParaRPr>
              </a:p>
            </p:txBody>
          </p:sp>
          <p:sp>
            <p:nvSpPr>
              <p:cNvPr id="9" name="CuadroTexto 8">
                <a:extLst>
                  <a:ext uri="{FF2B5EF4-FFF2-40B4-BE49-F238E27FC236}">
                    <a16:creationId xmlns:a16="http://schemas.microsoft.com/office/drawing/2014/main" id="{E4B4076E-4ED2-D04D-3D76-8243D349FCD7}"/>
                  </a:ext>
                </a:extLst>
              </p:cNvPr>
              <p:cNvSpPr txBox="1"/>
              <p:nvPr/>
            </p:nvSpPr>
            <p:spPr>
              <a:xfrm>
                <a:off x="195987" y="1210717"/>
                <a:ext cx="2813912" cy="707886"/>
              </a:xfrm>
              <a:prstGeom prst="rect">
                <a:avLst/>
              </a:prstGeom>
              <a:noFill/>
            </p:spPr>
            <p:txBody>
              <a:bodyPr wrap="square" rtlCol="0">
                <a:spAutoFit/>
              </a:bodyPr>
              <a:lstStyle/>
              <a:p>
                <a:r>
                  <a:rPr lang="es-ES_tradnl" sz="2000" b="1">
                    <a:solidFill>
                      <a:schemeClr val="bg1"/>
                    </a:solidFill>
                    <a:latin typeface="Space Grotesk" pitchFamily="2" charset="77"/>
                    <a:cs typeface="Space Grotesk" pitchFamily="2" charset="77"/>
                  </a:rPr>
                  <a:t>EDAR El Saler</a:t>
                </a:r>
              </a:p>
              <a:p>
                <a:endParaRPr lang="es-ES_tradnl" sz="2000" b="1">
                  <a:solidFill>
                    <a:schemeClr val="bg1"/>
                  </a:solidFill>
                  <a:latin typeface="Space Grotesk" pitchFamily="2" charset="77"/>
                  <a:cs typeface="Space Grotesk" pitchFamily="2" charset="77"/>
                </a:endParaRPr>
              </a:p>
            </p:txBody>
          </p:sp>
        </p:grpSp>
        <p:pic>
          <p:nvPicPr>
            <p:cNvPr id="6" name="Gráfico 5">
              <a:extLst>
                <a:ext uri="{FF2B5EF4-FFF2-40B4-BE49-F238E27FC236}">
                  <a16:creationId xmlns:a16="http://schemas.microsoft.com/office/drawing/2014/main" id="{64A34818-F4BB-FAC9-2FA7-14678FB4028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12493" y="560261"/>
              <a:ext cx="510599" cy="510599"/>
            </a:xfrm>
            <a:prstGeom prst="rect">
              <a:avLst/>
            </a:prstGeom>
          </p:spPr>
        </p:pic>
      </p:grpSp>
      <p:sp>
        <p:nvSpPr>
          <p:cNvPr id="12" name="Rectángulo 11">
            <a:extLst>
              <a:ext uri="{FF2B5EF4-FFF2-40B4-BE49-F238E27FC236}">
                <a16:creationId xmlns:a16="http://schemas.microsoft.com/office/drawing/2014/main" id="{0E308505-0A69-B68B-494E-AD51209C27D5}"/>
              </a:ext>
            </a:extLst>
          </p:cNvPr>
          <p:cNvSpPr/>
          <p:nvPr/>
        </p:nvSpPr>
        <p:spPr>
          <a:xfrm>
            <a:off x="3620986" y="5053581"/>
            <a:ext cx="2133958" cy="1203386"/>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3" name="Grupo 12">
            <a:extLst>
              <a:ext uri="{FF2B5EF4-FFF2-40B4-BE49-F238E27FC236}">
                <a16:creationId xmlns:a16="http://schemas.microsoft.com/office/drawing/2014/main" id="{F5A42F36-6EF1-3034-B8FF-38ADE9049C16}"/>
              </a:ext>
            </a:extLst>
          </p:cNvPr>
          <p:cNvGrpSpPr/>
          <p:nvPr/>
        </p:nvGrpSpPr>
        <p:grpSpPr>
          <a:xfrm>
            <a:off x="5971358" y="5053581"/>
            <a:ext cx="4484330" cy="1203386"/>
            <a:chOff x="5971358" y="5053581"/>
            <a:chExt cx="4484330" cy="1203386"/>
          </a:xfrm>
        </p:grpSpPr>
        <p:sp>
          <p:nvSpPr>
            <p:cNvPr id="15" name="Rectángulo 14">
              <a:extLst>
                <a:ext uri="{FF2B5EF4-FFF2-40B4-BE49-F238E27FC236}">
                  <a16:creationId xmlns:a16="http://schemas.microsoft.com/office/drawing/2014/main" id="{440A4A3D-D541-5441-73F9-B36CA67DE597}"/>
                </a:ext>
              </a:extLst>
            </p:cNvPr>
            <p:cNvSpPr/>
            <p:nvPr/>
          </p:nvSpPr>
          <p:spPr>
            <a:xfrm>
              <a:off x="5971358" y="5053581"/>
              <a:ext cx="2133958" cy="1203386"/>
            </a:xfrm>
            <a:prstGeom prst="rect">
              <a:avLst/>
            </a:prstGeom>
            <a:blipFill dpi="0" rotWithShape="1">
              <a:blip>
                <a:extLst>
                  <a:ext uri="{96DAC541-7B7A-43D3-8B79-37D633B846F1}">
                    <asvg:svgBlip xmlns:asvg="http://schemas.microsoft.com/office/drawing/2016/SVG/main" r:embed="rId5"/>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Rectángulo 16">
              <a:extLst>
                <a:ext uri="{FF2B5EF4-FFF2-40B4-BE49-F238E27FC236}">
                  <a16:creationId xmlns:a16="http://schemas.microsoft.com/office/drawing/2014/main" id="{732D88A2-0911-8973-A42C-3C7C96460ABD}"/>
                </a:ext>
              </a:extLst>
            </p:cNvPr>
            <p:cNvSpPr/>
            <p:nvPr/>
          </p:nvSpPr>
          <p:spPr>
            <a:xfrm>
              <a:off x="8321730" y="5053581"/>
              <a:ext cx="2133958" cy="1203386"/>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42413210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35" presetClass="path" presetSubtype="0" accel="50000" decel="50000" fill="hold" nodeType="withEffect">
                                  <p:stCondLst>
                                    <p:cond delay="0"/>
                                  </p:stCondLst>
                                  <p:childTnLst>
                                    <p:animMotion origin="layout" path="M 2.29167E-6 2.96296E-6 L -0.19375 2.96296E-6 " pathEditMode="relative" rAng="0" ptsTypes="AA">
                                      <p:cBhvr>
                                        <p:cTn id="10" dur="3000" fill="hold"/>
                                        <p:tgtEl>
                                          <p:spTgt spid="13"/>
                                        </p:tgtEl>
                                        <p:attrNameLst>
                                          <p:attrName>ppt_x</p:attrName>
                                          <p:attrName>ppt_y</p:attrName>
                                        </p:attrNameLst>
                                      </p:cBhvr>
                                      <p:rCtr x="-96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2B90E-ED82-DDD4-E83E-48BA66D66685}"/>
            </a:ext>
          </a:extLst>
        </p:cNvPr>
        <p:cNvGrpSpPr/>
        <p:nvPr/>
      </p:nvGrpSpPr>
      <p:grpSpPr>
        <a:xfrm>
          <a:off x="0" y="0"/>
          <a:ext cx="0" cy="0"/>
          <a:chOff x="0" y="0"/>
          <a:chExt cx="0" cy="0"/>
        </a:xfrm>
      </p:grpSpPr>
      <p:sp>
        <p:nvSpPr>
          <p:cNvPr id="31" name="Rectángulo 30">
            <a:extLst>
              <a:ext uri="{FF2B5EF4-FFF2-40B4-BE49-F238E27FC236}">
                <a16:creationId xmlns:a16="http://schemas.microsoft.com/office/drawing/2014/main" id="{C896E06F-67EC-6E17-AE58-A2BEFC3763CA}"/>
              </a:ext>
            </a:extLst>
          </p:cNvPr>
          <p:cNvSpPr/>
          <p:nvPr/>
        </p:nvSpPr>
        <p:spPr>
          <a:xfrm>
            <a:off x="0" y="-12805"/>
            <a:ext cx="12192000" cy="6881740"/>
          </a:xfrm>
          <a:prstGeom prst="rect">
            <a:avLst/>
          </a:prstGeom>
          <a:blipFill dpi="0" rotWithShape="1">
            <a:blip>
              <a:extLst>
                <a:ext uri="{96DAC541-7B7A-43D3-8B79-37D633B846F1}">
                  <asvg:svgBlip xmlns:asvg="http://schemas.microsoft.com/office/drawing/2016/SVG/main" r:embed="rId2"/>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5" name="Grupo 14">
            <a:extLst>
              <a:ext uri="{FF2B5EF4-FFF2-40B4-BE49-F238E27FC236}">
                <a16:creationId xmlns:a16="http://schemas.microsoft.com/office/drawing/2014/main" id="{9E055A64-2F22-A744-832E-FECE5093E8BB}"/>
              </a:ext>
            </a:extLst>
          </p:cNvPr>
          <p:cNvGrpSpPr/>
          <p:nvPr/>
        </p:nvGrpSpPr>
        <p:grpSpPr>
          <a:xfrm>
            <a:off x="-216414" y="398150"/>
            <a:ext cx="3226313" cy="1520453"/>
            <a:chOff x="-216414" y="398150"/>
            <a:chExt cx="3226313" cy="1520453"/>
          </a:xfrm>
        </p:grpSpPr>
        <p:grpSp>
          <p:nvGrpSpPr>
            <p:cNvPr id="5" name="Grupo 4">
              <a:extLst>
                <a:ext uri="{FF2B5EF4-FFF2-40B4-BE49-F238E27FC236}">
                  <a16:creationId xmlns:a16="http://schemas.microsoft.com/office/drawing/2014/main" id="{0424B278-5B88-5C7D-2852-8AD2D6E9C133}"/>
                </a:ext>
              </a:extLst>
            </p:cNvPr>
            <p:cNvGrpSpPr/>
            <p:nvPr/>
          </p:nvGrpSpPr>
          <p:grpSpPr>
            <a:xfrm>
              <a:off x="-216414" y="398150"/>
              <a:ext cx="3226313" cy="1520453"/>
              <a:chOff x="-216414" y="398150"/>
              <a:chExt cx="3226313" cy="1520453"/>
            </a:xfrm>
          </p:grpSpPr>
          <p:sp>
            <p:nvSpPr>
              <p:cNvPr id="7" name="Rectángulo 6">
                <a:extLst>
                  <a:ext uri="{FF2B5EF4-FFF2-40B4-BE49-F238E27FC236}">
                    <a16:creationId xmlns:a16="http://schemas.microsoft.com/office/drawing/2014/main" id="{27F76776-357C-599E-C5F0-FF046A2A41EA}"/>
                  </a:ext>
                </a:extLst>
              </p:cNvPr>
              <p:cNvSpPr/>
              <p:nvPr/>
            </p:nvSpPr>
            <p:spPr>
              <a:xfrm>
                <a:off x="-216414" y="398150"/>
                <a:ext cx="2813913" cy="1373500"/>
              </a:xfrm>
              <a:prstGeom prst="rect">
                <a:avLst/>
              </a:prstGeom>
              <a:solidFill>
                <a:srgbClr val="447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45E38031-E145-8AFF-19B5-F590242CE472}"/>
                  </a:ext>
                </a:extLst>
              </p:cNvPr>
              <p:cNvSpPr txBox="1"/>
              <p:nvPr/>
            </p:nvSpPr>
            <p:spPr>
              <a:xfrm>
                <a:off x="823092" y="560261"/>
                <a:ext cx="1977200" cy="523220"/>
              </a:xfrm>
              <a:prstGeom prst="rect">
                <a:avLst/>
              </a:prstGeom>
              <a:noFill/>
            </p:spPr>
            <p:txBody>
              <a:bodyPr wrap="square" rtlCol="0">
                <a:spAutoFit/>
              </a:bodyPr>
              <a:lstStyle/>
              <a:p>
                <a:r>
                  <a:rPr lang="es-ES" sz="1400" b="1">
                    <a:solidFill>
                      <a:schemeClr val="bg1"/>
                    </a:solidFill>
                    <a:effectLst/>
                    <a:latin typeface="Space Grotesk" pitchFamily="2" charset="77"/>
                    <a:ea typeface="Aptos" panose="020B0004020202020204" pitchFamily="34" charset="0"/>
                    <a:cs typeface="Space Grotesk" pitchFamily="2" charset="77"/>
                  </a:rPr>
                  <a:t>Eventos </a:t>
                </a:r>
              </a:p>
              <a:p>
                <a:r>
                  <a:rPr lang="es-ES" sz="1400" b="1">
                    <a:solidFill>
                      <a:schemeClr val="bg1"/>
                    </a:solidFill>
                    <a:effectLst/>
                    <a:latin typeface="Space Grotesk" pitchFamily="2" charset="77"/>
                    <a:ea typeface="Aptos" panose="020B0004020202020204" pitchFamily="34" charset="0"/>
                    <a:cs typeface="Space Grotesk" pitchFamily="2" charset="77"/>
                  </a:rPr>
                  <a:t>de la ciudad </a:t>
                </a:r>
              </a:p>
            </p:txBody>
          </p:sp>
          <p:sp>
            <p:nvSpPr>
              <p:cNvPr id="9" name="CuadroTexto 8">
                <a:extLst>
                  <a:ext uri="{FF2B5EF4-FFF2-40B4-BE49-F238E27FC236}">
                    <a16:creationId xmlns:a16="http://schemas.microsoft.com/office/drawing/2014/main" id="{1DB50AF7-94C7-D64D-54E7-E4876003BACB}"/>
                  </a:ext>
                </a:extLst>
              </p:cNvPr>
              <p:cNvSpPr txBox="1"/>
              <p:nvPr/>
            </p:nvSpPr>
            <p:spPr>
              <a:xfrm>
                <a:off x="195987" y="1210717"/>
                <a:ext cx="2813912" cy="707886"/>
              </a:xfrm>
              <a:prstGeom prst="rect">
                <a:avLst/>
              </a:prstGeom>
              <a:noFill/>
            </p:spPr>
            <p:txBody>
              <a:bodyPr wrap="square" rtlCol="0">
                <a:spAutoFit/>
              </a:bodyPr>
              <a:lstStyle/>
              <a:p>
                <a:r>
                  <a:rPr lang="es-ES_tradnl" sz="2000" b="1">
                    <a:solidFill>
                      <a:schemeClr val="bg1"/>
                    </a:solidFill>
                    <a:latin typeface="Space Grotesk" pitchFamily="2" charset="77"/>
                    <a:cs typeface="Space Grotesk" pitchFamily="2" charset="77"/>
                  </a:rPr>
                  <a:t>Maratón València</a:t>
                </a:r>
              </a:p>
              <a:p>
                <a:endParaRPr lang="es-ES_tradnl" sz="2000" b="1">
                  <a:solidFill>
                    <a:schemeClr val="bg1"/>
                  </a:solidFill>
                  <a:latin typeface="Space Grotesk" pitchFamily="2" charset="77"/>
                  <a:cs typeface="Space Grotesk" pitchFamily="2" charset="77"/>
                </a:endParaRPr>
              </a:p>
            </p:txBody>
          </p:sp>
        </p:grpSp>
        <p:pic>
          <p:nvPicPr>
            <p:cNvPr id="11" name="Gráfico 10">
              <a:extLst>
                <a:ext uri="{FF2B5EF4-FFF2-40B4-BE49-F238E27FC236}">
                  <a16:creationId xmlns:a16="http://schemas.microsoft.com/office/drawing/2014/main" id="{A8DC2E42-1EC7-532D-3B93-7A262F13BB2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16555" y="569770"/>
              <a:ext cx="476708" cy="476708"/>
            </a:xfrm>
            <a:prstGeom prst="rect">
              <a:avLst/>
            </a:prstGeom>
          </p:spPr>
        </p:pic>
      </p:grpSp>
      <p:sp>
        <p:nvSpPr>
          <p:cNvPr id="3" name="CuadroTexto 2">
            <a:extLst>
              <a:ext uri="{FF2B5EF4-FFF2-40B4-BE49-F238E27FC236}">
                <a16:creationId xmlns:a16="http://schemas.microsoft.com/office/drawing/2014/main" id="{C0D5EB1F-786D-96C1-8413-7047BFDF18C7}"/>
              </a:ext>
            </a:extLst>
          </p:cNvPr>
          <p:cNvSpPr txBox="1"/>
          <p:nvPr/>
        </p:nvSpPr>
        <p:spPr>
          <a:xfrm>
            <a:off x="112940" y="6542322"/>
            <a:ext cx="2813912" cy="215444"/>
          </a:xfrm>
          <a:prstGeom prst="rect">
            <a:avLst/>
          </a:prstGeom>
          <a:noFill/>
        </p:spPr>
        <p:txBody>
          <a:bodyPr wrap="square" rtlCol="0">
            <a:spAutoFit/>
          </a:bodyPr>
          <a:lstStyle/>
          <a:p>
            <a:r>
              <a:rPr lang="es-ES" sz="800" b="1" i="0" u="none" strike="noStrike" cap="all" err="1">
                <a:solidFill>
                  <a:schemeClr val="bg2"/>
                </a:solidFill>
                <a:effectLst/>
                <a:latin typeface="Space Grotesk" pitchFamily="2" charset="77"/>
                <a:cs typeface="Space Grotesk" pitchFamily="2" charset="77"/>
              </a:rPr>
              <a:t>FotograFía</a:t>
            </a:r>
            <a:r>
              <a:rPr lang="es-ES" sz="800" b="1" i="0" u="none" strike="noStrike" cap="all">
                <a:solidFill>
                  <a:schemeClr val="bg2"/>
                </a:solidFill>
                <a:effectLst/>
                <a:latin typeface="Space Grotesk" pitchFamily="2" charset="77"/>
                <a:cs typeface="Space Grotesk" pitchFamily="2" charset="77"/>
              </a:rPr>
              <a:t>: </a:t>
            </a:r>
            <a:r>
              <a:rPr lang="es-ES" sz="800" b="1" cap="all">
                <a:solidFill>
                  <a:schemeClr val="bg2"/>
                </a:solidFill>
                <a:latin typeface="Space Grotesk" pitchFamily="2" charset="77"/>
                <a:cs typeface="Space Grotesk" pitchFamily="2" charset="77"/>
              </a:rPr>
              <a:t>©</a:t>
            </a:r>
            <a:r>
              <a:rPr lang="es-ES" sz="800" b="1" cap="all" err="1">
                <a:solidFill>
                  <a:schemeClr val="bg2"/>
                </a:solidFill>
                <a:latin typeface="Space Grotesk" pitchFamily="2" charset="77"/>
                <a:cs typeface="Space Grotesk" pitchFamily="2" charset="77"/>
              </a:rPr>
              <a:t>VisitValencia</a:t>
            </a:r>
            <a:endParaRPr lang="es-ES_tradnl" sz="800" b="1">
              <a:solidFill>
                <a:schemeClr val="bg2"/>
              </a:solidFill>
              <a:latin typeface="Space Grotesk" pitchFamily="2" charset="77"/>
              <a:cs typeface="Space Grotesk" pitchFamily="2" charset="77"/>
            </a:endParaRPr>
          </a:p>
        </p:txBody>
      </p:sp>
      <p:sp>
        <p:nvSpPr>
          <p:cNvPr id="6" name="Rectángulo 5">
            <a:extLst>
              <a:ext uri="{FF2B5EF4-FFF2-40B4-BE49-F238E27FC236}">
                <a16:creationId xmlns:a16="http://schemas.microsoft.com/office/drawing/2014/main" id="{D472E593-670F-149F-5665-B40640350494}"/>
              </a:ext>
            </a:extLst>
          </p:cNvPr>
          <p:cNvSpPr/>
          <p:nvPr/>
        </p:nvSpPr>
        <p:spPr>
          <a:xfrm>
            <a:off x="3620986" y="5053581"/>
            <a:ext cx="2133958" cy="1203386"/>
          </a:xfrm>
          <a:prstGeom prst="rect">
            <a:avLst/>
          </a:prstGeom>
          <a:blipFill dpi="0" rotWithShape="1">
            <a:blip>
              <a:extLst>
                <a:ext uri="{96DAC541-7B7A-43D3-8B79-37D633B846F1}">
                  <asvg:svgBlip xmlns:asvg="http://schemas.microsoft.com/office/drawing/2016/SVG/main" r:embed="rId4"/>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Rectángulo 11">
            <a:extLst>
              <a:ext uri="{FF2B5EF4-FFF2-40B4-BE49-F238E27FC236}">
                <a16:creationId xmlns:a16="http://schemas.microsoft.com/office/drawing/2014/main" id="{4EA92BC7-5167-8D9B-F537-E685B14BB885}"/>
              </a:ext>
            </a:extLst>
          </p:cNvPr>
          <p:cNvSpPr/>
          <p:nvPr/>
        </p:nvSpPr>
        <p:spPr>
          <a:xfrm>
            <a:off x="5971358" y="5053581"/>
            <a:ext cx="2133958" cy="1203386"/>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7562162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35" presetClass="path" presetSubtype="0" accel="50000" decel="50000" fill="hold" grpId="0" nodeType="withEffect">
                                  <p:stCondLst>
                                    <p:cond delay="0"/>
                                  </p:stCondLst>
                                  <p:childTnLst>
                                    <p:animMotion origin="layout" path="M -0.00013 2.96296E-6 L -0.19257 2.96296E-6 " pathEditMode="relative" rAng="0" ptsTypes="AA">
                                      <p:cBhvr>
                                        <p:cTn id="10" dur="3000" fill="hold"/>
                                        <p:tgtEl>
                                          <p:spTgt spid="12"/>
                                        </p:tgtEl>
                                        <p:attrNameLst>
                                          <p:attrName>ppt_x</p:attrName>
                                          <p:attrName>ppt_y</p:attrName>
                                        </p:attrNameLst>
                                      </p:cBhvr>
                                      <p:rCtr x="-962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A3B9F-4BE4-DC3D-E63F-D0448A4C6667}"/>
            </a:ext>
          </a:extLst>
        </p:cNvPr>
        <p:cNvGrpSpPr/>
        <p:nvPr/>
      </p:nvGrpSpPr>
      <p:grpSpPr>
        <a:xfrm>
          <a:off x="0" y="0"/>
          <a:ext cx="0" cy="0"/>
          <a:chOff x="0" y="0"/>
          <a:chExt cx="0" cy="0"/>
        </a:xfrm>
      </p:grpSpPr>
      <p:pic>
        <p:nvPicPr>
          <p:cNvPr id="5122" name="Picture 2" descr="Carreras Populares Valencia | Carreras Valencia Hoy">
            <a:extLst>
              <a:ext uri="{FF2B5EF4-FFF2-40B4-BE49-F238E27FC236}">
                <a16:creationId xmlns:a16="http://schemas.microsoft.com/office/drawing/2014/main" id="{633E84EE-5C69-4BAD-5EA8-FD5400ECA49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a:fillRect/>
          </a:stretch>
        </p:blipFill>
        <p:spPr bwMode="auto">
          <a:xfrm>
            <a:off x="0" y="0"/>
            <a:ext cx="12196234"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upo 14">
            <a:extLst>
              <a:ext uri="{FF2B5EF4-FFF2-40B4-BE49-F238E27FC236}">
                <a16:creationId xmlns:a16="http://schemas.microsoft.com/office/drawing/2014/main" id="{B8B5A7A8-4165-D326-29FD-A7DDB1AC194B}"/>
              </a:ext>
            </a:extLst>
          </p:cNvPr>
          <p:cNvGrpSpPr/>
          <p:nvPr/>
        </p:nvGrpSpPr>
        <p:grpSpPr>
          <a:xfrm>
            <a:off x="-216414" y="398149"/>
            <a:ext cx="3016706" cy="2226518"/>
            <a:chOff x="-216414" y="398149"/>
            <a:chExt cx="3016706" cy="2226518"/>
          </a:xfrm>
        </p:grpSpPr>
        <p:grpSp>
          <p:nvGrpSpPr>
            <p:cNvPr id="5" name="Grupo 4">
              <a:extLst>
                <a:ext uri="{FF2B5EF4-FFF2-40B4-BE49-F238E27FC236}">
                  <a16:creationId xmlns:a16="http://schemas.microsoft.com/office/drawing/2014/main" id="{5A8EF546-A019-414B-5A92-DD2E151DF61D}"/>
                </a:ext>
              </a:extLst>
            </p:cNvPr>
            <p:cNvGrpSpPr/>
            <p:nvPr/>
          </p:nvGrpSpPr>
          <p:grpSpPr>
            <a:xfrm>
              <a:off x="-216414" y="398149"/>
              <a:ext cx="3016706" cy="2226518"/>
              <a:chOff x="-216414" y="398149"/>
              <a:chExt cx="3016706" cy="2226518"/>
            </a:xfrm>
          </p:grpSpPr>
          <p:sp>
            <p:nvSpPr>
              <p:cNvPr id="7" name="Rectángulo 6">
                <a:extLst>
                  <a:ext uri="{FF2B5EF4-FFF2-40B4-BE49-F238E27FC236}">
                    <a16:creationId xmlns:a16="http://schemas.microsoft.com/office/drawing/2014/main" id="{FF25DF5B-EF66-2C84-DF5F-A4A41FB01C8E}"/>
                  </a:ext>
                </a:extLst>
              </p:cNvPr>
              <p:cNvSpPr/>
              <p:nvPr/>
            </p:nvSpPr>
            <p:spPr>
              <a:xfrm>
                <a:off x="-216414" y="398149"/>
                <a:ext cx="2813913" cy="2226518"/>
              </a:xfrm>
              <a:prstGeom prst="rect">
                <a:avLst/>
              </a:prstGeom>
              <a:solidFill>
                <a:srgbClr val="447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8EE3AAA8-F62D-07E5-9827-D6FB8F29E310}"/>
                  </a:ext>
                </a:extLst>
              </p:cNvPr>
              <p:cNvSpPr txBox="1"/>
              <p:nvPr/>
            </p:nvSpPr>
            <p:spPr>
              <a:xfrm>
                <a:off x="823092" y="560261"/>
                <a:ext cx="1977200" cy="523220"/>
              </a:xfrm>
              <a:prstGeom prst="rect">
                <a:avLst/>
              </a:prstGeom>
              <a:noFill/>
            </p:spPr>
            <p:txBody>
              <a:bodyPr wrap="square" rtlCol="0">
                <a:spAutoFit/>
              </a:bodyPr>
              <a:lstStyle/>
              <a:p>
                <a:r>
                  <a:rPr lang="es-ES" sz="1400" b="1">
                    <a:solidFill>
                      <a:schemeClr val="bg1"/>
                    </a:solidFill>
                    <a:effectLst/>
                    <a:latin typeface="Space Grotesk" pitchFamily="2" charset="77"/>
                    <a:ea typeface="Aptos" panose="020B0004020202020204" pitchFamily="34" charset="0"/>
                    <a:cs typeface="Space Grotesk" pitchFamily="2" charset="77"/>
                  </a:rPr>
                  <a:t>Eventos </a:t>
                </a:r>
              </a:p>
              <a:p>
                <a:r>
                  <a:rPr lang="es-ES" sz="1400" b="1">
                    <a:solidFill>
                      <a:schemeClr val="bg1"/>
                    </a:solidFill>
                    <a:effectLst/>
                    <a:latin typeface="Space Grotesk" pitchFamily="2" charset="77"/>
                    <a:ea typeface="Aptos" panose="020B0004020202020204" pitchFamily="34" charset="0"/>
                    <a:cs typeface="Space Grotesk" pitchFamily="2" charset="77"/>
                  </a:rPr>
                  <a:t>de la ciudad </a:t>
                </a:r>
              </a:p>
            </p:txBody>
          </p:sp>
          <p:sp>
            <p:nvSpPr>
              <p:cNvPr id="9" name="CuadroTexto 8">
                <a:extLst>
                  <a:ext uri="{FF2B5EF4-FFF2-40B4-BE49-F238E27FC236}">
                    <a16:creationId xmlns:a16="http://schemas.microsoft.com/office/drawing/2014/main" id="{4BECC6D3-FAEF-618E-2F3B-7182E4D08F6F}"/>
                  </a:ext>
                </a:extLst>
              </p:cNvPr>
              <p:cNvSpPr txBox="1"/>
              <p:nvPr/>
            </p:nvSpPr>
            <p:spPr>
              <a:xfrm>
                <a:off x="195987" y="1210717"/>
                <a:ext cx="2293213" cy="1323439"/>
              </a:xfrm>
              <a:prstGeom prst="rect">
                <a:avLst/>
              </a:prstGeom>
              <a:noFill/>
            </p:spPr>
            <p:txBody>
              <a:bodyPr wrap="square" rtlCol="0">
                <a:spAutoFit/>
              </a:bodyPr>
              <a:lstStyle/>
              <a:p>
                <a:r>
                  <a:rPr lang="pt-BR" sz="2000" b="1">
                    <a:solidFill>
                      <a:schemeClr val="bg1"/>
                    </a:solidFill>
                    <a:latin typeface="Space Grotesk" pitchFamily="2" charset="77"/>
                    <a:cs typeface="Space Grotesk" pitchFamily="2" charset="77"/>
                  </a:rPr>
                  <a:t>Circuito de Carreras Populares de València</a:t>
                </a:r>
                <a:endParaRPr lang="es-ES_tradnl" sz="2000" b="1">
                  <a:solidFill>
                    <a:schemeClr val="bg1"/>
                  </a:solidFill>
                  <a:latin typeface="Space Grotesk" pitchFamily="2" charset="77"/>
                  <a:cs typeface="Space Grotesk" pitchFamily="2" charset="77"/>
                </a:endParaRPr>
              </a:p>
            </p:txBody>
          </p:sp>
        </p:grpSp>
        <p:pic>
          <p:nvPicPr>
            <p:cNvPr id="11" name="Gráfico 10">
              <a:extLst>
                <a:ext uri="{FF2B5EF4-FFF2-40B4-BE49-F238E27FC236}">
                  <a16:creationId xmlns:a16="http://schemas.microsoft.com/office/drawing/2014/main" id="{6244B517-604D-74D2-FC61-EDD85A37BB0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16555" y="569770"/>
              <a:ext cx="476708" cy="476708"/>
            </a:xfrm>
            <a:prstGeom prst="rect">
              <a:avLst/>
            </a:prstGeom>
          </p:spPr>
        </p:pic>
      </p:grpSp>
      <p:sp>
        <p:nvSpPr>
          <p:cNvPr id="2" name="CuadroTexto 1">
            <a:extLst>
              <a:ext uri="{FF2B5EF4-FFF2-40B4-BE49-F238E27FC236}">
                <a16:creationId xmlns:a16="http://schemas.microsoft.com/office/drawing/2014/main" id="{34CA7375-B752-681B-C14B-F9B06A184BE2}"/>
              </a:ext>
            </a:extLst>
          </p:cNvPr>
          <p:cNvSpPr txBox="1"/>
          <p:nvPr/>
        </p:nvSpPr>
        <p:spPr>
          <a:xfrm>
            <a:off x="112940" y="6542322"/>
            <a:ext cx="2813912" cy="215444"/>
          </a:xfrm>
          <a:prstGeom prst="rect">
            <a:avLst/>
          </a:prstGeom>
          <a:noFill/>
        </p:spPr>
        <p:txBody>
          <a:bodyPr wrap="square" rtlCol="0">
            <a:spAutoFit/>
          </a:bodyPr>
          <a:lstStyle/>
          <a:p>
            <a:r>
              <a:rPr lang="es-ES" sz="800" b="1" i="0" u="none" strike="noStrike" cap="all" err="1">
                <a:solidFill>
                  <a:schemeClr val="bg2"/>
                </a:solidFill>
                <a:effectLst/>
                <a:latin typeface="Space Grotesk" pitchFamily="2" charset="77"/>
                <a:cs typeface="Space Grotesk" pitchFamily="2" charset="77"/>
              </a:rPr>
              <a:t>FotograFía</a:t>
            </a:r>
            <a:r>
              <a:rPr lang="es-ES" sz="800" b="1" i="0" u="none" strike="noStrike" cap="all">
                <a:solidFill>
                  <a:schemeClr val="bg2"/>
                </a:solidFill>
                <a:effectLst/>
                <a:latin typeface="Space Grotesk" pitchFamily="2" charset="77"/>
                <a:cs typeface="Space Grotesk" pitchFamily="2" charset="77"/>
              </a:rPr>
              <a:t>: </a:t>
            </a:r>
            <a:r>
              <a:rPr lang="es-ES" sz="800" b="1" cap="all">
                <a:solidFill>
                  <a:schemeClr val="bg2"/>
                </a:solidFill>
                <a:latin typeface="Space Grotesk" pitchFamily="2" charset="77"/>
                <a:cs typeface="Space Grotesk" pitchFamily="2" charset="77"/>
              </a:rPr>
              <a:t>©</a:t>
            </a:r>
            <a:r>
              <a:rPr lang="es-ES" sz="800" b="1" cap="all" err="1">
                <a:solidFill>
                  <a:schemeClr val="bg2"/>
                </a:solidFill>
                <a:latin typeface="Space Grotesk" pitchFamily="2" charset="77"/>
                <a:cs typeface="Space Grotesk" pitchFamily="2" charset="77"/>
              </a:rPr>
              <a:t>VisitValencia</a:t>
            </a:r>
            <a:endParaRPr lang="es-ES_tradnl" sz="800" b="1">
              <a:solidFill>
                <a:schemeClr val="bg2"/>
              </a:solidFill>
              <a:latin typeface="Space Grotesk" pitchFamily="2" charset="77"/>
              <a:cs typeface="Space Grotesk" pitchFamily="2" charset="77"/>
            </a:endParaRPr>
          </a:p>
        </p:txBody>
      </p:sp>
    </p:spTree>
    <p:extLst>
      <p:ext uri="{BB962C8B-B14F-4D97-AF65-F5344CB8AC3E}">
        <p14:creationId xmlns:p14="http://schemas.microsoft.com/office/powerpoint/2010/main" val="29084750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4C037-18FF-2660-67F2-90E22D321CFF}"/>
            </a:ext>
          </a:extLst>
        </p:cNvPr>
        <p:cNvGrpSpPr/>
        <p:nvPr/>
      </p:nvGrpSpPr>
      <p:grpSpPr>
        <a:xfrm>
          <a:off x="0" y="0"/>
          <a:ext cx="0" cy="0"/>
          <a:chOff x="0" y="0"/>
          <a:chExt cx="0" cy="0"/>
        </a:xfrm>
      </p:grpSpPr>
      <p:pic>
        <p:nvPicPr>
          <p:cNvPr id="3" name="Imagen 2" descr="Un edificio grande&#10;&#10;Descripción generada automáticamente">
            <a:extLst>
              <a:ext uri="{FF2B5EF4-FFF2-40B4-BE49-F238E27FC236}">
                <a16:creationId xmlns:a16="http://schemas.microsoft.com/office/drawing/2014/main" id="{48296238-C8D3-7574-854E-9F9D2D443E8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7" name="CuadroTexto 6">
            <a:extLst>
              <a:ext uri="{FF2B5EF4-FFF2-40B4-BE49-F238E27FC236}">
                <a16:creationId xmlns:a16="http://schemas.microsoft.com/office/drawing/2014/main" id="{4B0D13A5-97CC-F295-E204-2D746C14CF6B}"/>
              </a:ext>
            </a:extLst>
          </p:cNvPr>
          <p:cNvSpPr txBox="1"/>
          <p:nvPr/>
        </p:nvSpPr>
        <p:spPr>
          <a:xfrm>
            <a:off x="112940" y="6542322"/>
            <a:ext cx="2813912" cy="215444"/>
          </a:xfrm>
          <a:prstGeom prst="rect">
            <a:avLst/>
          </a:prstGeom>
          <a:noFill/>
        </p:spPr>
        <p:txBody>
          <a:bodyPr wrap="square" rtlCol="0">
            <a:spAutoFit/>
          </a:bodyPr>
          <a:lstStyle/>
          <a:p>
            <a:r>
              <a:rPr lang="es-ES" sz="800" b="1" i="0" u="none" strike="noStrike" cap="all" err="1">
                <a:solidFill>
                  <a:schemeClr val="bg2"/>
                </a:solidFill>
                <a:effectLst/>
                <a:latin typeface="Space Grotesk" pitchFamily="2" charset="77"/>
                <a:cs typeface="Space Grotesk" pitchFamily="2" charset="77"/>
              </a:rPr>
              <a:t>FotograFía</a:t>
            </a:r>
            <a:r>
              <a:rPr lang="es-ES" sz="800" b="1" i="0" u="none" strike="noStrike" cap="all">
                <a:solidFill>
                  <a:schemeClr val="bg2"/>
                </a:solidFill>
                <a:effectLst/>
                <a:latin typeface="Space Grotesk" pitchFamily="2" charset="77"/>
                <a:cs typeface="Space Grotesk" pitchFamily="2" charset="77"/>
              </a:rPr>
              <a:t>: ©</a:t>
            </a:r>
            <a:r>
              <a:rPr lang="es-ES" sz="800" b="1" i="0" u="none" strike="noStrike" cap="all" err="1">
                <a:solidFill>
                  <a:schemeClr val="bg2"/>
                </a:solidFill>
                <a:effectLst/>
                <a:latin typeface="Space Grotesk" pitchFamily="2" charset="77"/>
                <a:cs typeface="Space Grotesk" pitchFamily="2" charset="77"/>
              </a:rPr>
              <a:t>VisitValencia</a:t>
            </a:r>
            <a:endParaRPr lang="es-ES_tradnl" sz="800" b="1">
              <a:solidFill>
                <a:schemeClr val="bg2"/>
              </a:solidFill>
              <a:latin typeface="Space Grotesk" pitchFamily="2" charset="77"/>
              <a:cs typeface="Space Grotesk" pitchFamily="2" charset="77"/>
            </a:endParaRPr>
          </a:p>
        </p:txBody>
      </p:sp>
      <p:pic>
        <p:nvPicPr>
          <p:cNvPr id="8" name="Imagen 7">
            <a:extLst>
              <a:ext uri="{FF2B5EF4-FFF2-40B4-BE49-F238E27FC236}">
                <a16:creationId xmlns:a16="http://schemas.microsoft.com/office/drawing/2014/main" id="{D86955E0-C395-5E5B-34AF-4E889AF9916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81728" y="0"/>
            <a:ext cx="4004764" cy="6858000"/>
          </a:xfrm>
          <a:prstGeom prst="rect">
            <a:avLst/>
          </a:prstGeom>
        </p:spPr>
      </p:pic>
      <p:sp>
        <p:nvSpPr>
          <p:cNvPr id="9" name="Rectángulo 8">
            <a:extLst>
              <a:ext uri="{FF2B5EF4-FFF2-40B4-BE49-F238E27FC236}">
                <a16:creationId xmlns:a16="http://schemas.microsoft.com/office/drawing/2014/main" id="{D02A6933-E438-2E88-836D-D70DD6D16046}"/>
              </a:ext>
            </a:extLst>
          </p:cNvPr>
          <p:cNvSpPr/>
          <p:nvPr/>
        </p:nvSpPr>
        <p:spPr>
          <a:xfrm>
            <a:off x="-4681728" y="0"/>
            <a:ext cx="4004764" cy="6858000"/>
          </a:xfrm>
          <a:prstGeom prst="rect">
            <a:avLst/>
          </a:prstGeom>
          <a:solidFill>
            <a:srgbClr val="FFA804">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9929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8196" y="3212977"/>
            <a:ext cx="9144000" cy="3741725"/>
          </a:xfrm>
          <a:prstGeom prst="rect">
            <a:avLst/>
          </a:prstGeom>
        </p:spPr>
      </p:pic>
      <p:graphicFrame>
        <p:nvGraphicFramePr>
          <p:cNvPr id="7" name="Tabla 6"/>
          <p:cNvGraphicFramePr>
            <a:graphicFrameLocks noGrp="1"/>
          </p:cNvGraphicFramePr>
          <p:nvPr>
            <p:extLst>
              <p:ext uri="{D42A27DB-BD31-4B8C-83A1-F6EECF244321}">
                <p14:modId xmlns:p14="http://schemas.microsoft.com/office/powerpoint/2010/main" val="2373268353"/>
              </p:ext>
            </p:extLst>
          </p:nvPr>
        </p:nvGraphicFramePr>
        <p:xfrm>
          <a:off x="1599348" y="116632"/>
          <a:ext cx="8997287" cy="3116580"/>
        </p:xfrm>
        <a:graphic>
          <a:graphicData uri="http://schemas.openxmlformats.org/drawingml/2006/table">
            <a:tbl>
              <a:tblPr firstRow="1" bandRow="1">
                <a:tableStyleId>{5C22544A-7EE6-4342-B048-85BDC9FD1C3A}</a:tableStyleId>
              </a:tblPr>
              <a:tblGrid>
                <a:gridCol w="1436881">
                  <a:extLst>
                    <a:ext uri="{9D8B030D-6E8A-4147-A177-3AD203B41FA5}">
                      <a16:colId xmlns:a16="http://schemas.microsoft.com/office/drawing/2014/main" val="455273936"/>
                    </a:ext>
                  </a:extLst>
                </a:gridCol>
                <a:gridCol w="7560406">
                  <a:extLst>
                    <a:ext uri="{9D8B030D-6E8A-4147-A177-3AD203B41FA5}">
                      <a16:colId xmlns:a16="http://schemas.microsoft.com/office/drawing/2014/main" val="422275619"/>
                    </a:ext>
                  </a:extLst>
                </a:gridCol>
              </a:tblGrid>
              <a:tr h="2244108">
                <a:tc>
                  <a:txBody>
                    <a:bodyPr/>
                    <a:lstStyle/>
                    <a:p>
                      <a:pPr marL="0" marR="0" indent="0" algn="ctr" defTabSz="914411" rtl="0" eaLnBrk="1" fontAlgn="auto" latinLnBrk="0" hangingPunct="1">
                        <a:lnSpc>
                          <a:spcPct val="100000"/>
                        </a:lnSpc>
                        <a:spcBef>
                          <a:spcPts val="0"/>
                        </a:spcBef>
                        <a:spcAft>
                          <a:spcPts val="0"/>
                        </a:spcAft>
                        <a:buClrTx/>
                        <a:buSzTx/>
                        <a:buFontTx/>
                        <a:buNone/>
                        <a:tabLst/>
                        <a:defRPr/>
                      </a:pPr>
                      <a:r>
                        <a:rPr lang="es-ES_tradnl" sz="20000" dirty="0">
                          <a:effectLst/>
                        </a:rPr>
                        <a:t>2</a:t>
                      </a:r>
                      <a:endParaRPr lang="es-ES" sz="20000" dirty="0"/>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ES" sz="8000" dirty="0"/>
                        <a:t>La diferencia está en la mirada</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2694083"/>
                  </a:ext>
                </a:extLst>
              </a:tr>
            </a:tbl>
          </a:graphicData>
        </a:graphic>
      </p:graphicFrame>
    </p:spTree>
    <p:extLst>
      <p:ext uri="{BB962C8B-B14F-4D97-AF65-F5344CB8AC3E}">
        <p14:creationId xmlns:p14="http://schemas.microsoft.com/office/powerpoint/2010/main" val="18366342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0DA1E848-304F-01B1-20BC-7D97B5AA28FA}"/>
              </a:ext>
            </a:extLst>
          </p:cNvPr>
          <p:cNvGrpSpPr/>
          <p:nvPr/>
        </p:nvGrpSpPr>
        <p:grpSpPr>
          <a:xfrm>
            <a:off x="4527455" y="2460331"/>
            <a:ext cx="6265044" cy="882870"/>
            <a:chOff x="4527455" y="2460331"/>
            <a:chExt cx="6265044" cy="882870"/>
          </a:xfrm>
        </p:grpSpPr>
        <p:sp>
          <p:nvSpPr>
            <p:cNvPr id="20" name="Terminador 24">
              <a:extLst>
                <a:ext uri="{FF2B5EF4-FFF2-40B4-BE49-F238E27FC236}">
                  <a16:creationId xmlns:a16="http://schemas.microsoft.com/office/drawing/2014/main" id="{41A38916-069F-D88C-DD43-D27F62E6D7E0}"/>
                </a:ext>
              </a:extLst>
            </p:cNvPr>
            <p:cNvSpPr/>
            <p:nvPr/>
          </p:nvSpPr>
          <p:spPr>
            <a:xfrm>
              <a:off x="6132701" y="2492889"/>
              <a:ext cx="2922589" cy="482294"/>
            </a:xfrm>
            <a:prstGeom prst="roundRect">
              <a:avLst>
                <a:gd name="adj" fmla="val 50000"/>
              </a:avLst>
            </a:prstGeom>
            <a:solidFill>
              <a:srgbClr val="FFA8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Imagen 7">
              <a:extLst>
                <a:ext uri="{FF2B5EF4-FFF2-40B4-BE49-F238E27FC236}">
                  <a16:creationId xmlns:a16="http://schemas.microsoft.com/office/drawing/2014/main" id="{071627FF-58DC-5260-85A8-A660E10D90F4}"/>
                </a:ext>
              </a:extLst>
            </p:cNvPr>
            <p:cNvPicPr>
              <a:picLocks noChangeAspect="1"/>
            </p:cNvPicPr>
            <p:nvPr/>
          </p:nvPicPr>
          <p:blipFill>
            <a:blip r:embed="rId2"/>
            <a:stretch>
              <a:fillRect/>
            </a:stretch>
          </p:blipFill>
          <p:spPr>
            <a:xfrm>
              <a:off x="4527455" y="2492889"/>
              <a:ext cx="1327837" cy="700132"/>
            </a:xfrm>
            <a:prstGeom prst="rect">
              <a:avLst/>
            </a:prstGeom>
          </p:spPr>
        </p:pic>
        <p:sp>
          <p:nvSpPr>
            <p:cNvPr id="13" name="CuadroTexto 12">
              <a:extLst>
                <a:ext uri="{FF2B5EF4-FFF2-40B4-BE49-F238E27FC236}">
                  <a16:creationId xmlns:a16="http://schemas.microsoft.com/office/drawing/2014/main" id="{D5B0C124-7E48-EF09-746B-25820BAF2AA2}"/>
                </a:ext>
              </a:extLst>
            </p:cNvPr>
            <p:cNvSpPr txBox="1"/>
            <p:nvPr/>
          </p:nvSpPr>
          <p:spPr>
            <a:xfrm>
              <a:off x="6263550" y="2460331"/>
              <a:ext cx="4528949" cy="882870"/>
            </a:xfrm>
            <a:prstGeom prst="rect">
              <a:avLst/>
            </a:prstGeom>
            <a:noFill/>
          </p:spPr>
          <p:txBody>
            <a:bodyPr wrap="square" rtlCol="0">
              <a:spAutoFit/>
            </a:bodyPr>
            <a:lstStyle/>
            <a:p>
              <a:pPr>
                <a:lnSpc>
                  <a:spcPct val="150000"/>
                </a:lnSpc>
              </a:pPr>
              <a:r>
                <a:rPr lang="es-ES" b="1" dirty="0">
                  <a:solidFill>
                    <a:schemeClr val="bg1"/>
                  </a:solidFill>
                  <a:effectLst/>
                  <a:latin typeface="Space Grotesk" pitchFamily="2" charset="77"/>
                  <a:ea typeface="Aptos" panose="020B0004020202020204" pitchFamily="34" charset="0"/>
                  <a:cs typeface="Space Grotesk" pitchFamily="2" charset="77"/>
                </a:rPr>
                <a:t>Más de 200 encuentros </a:t>
              </a:r>
              <a:r>
                <a:rPr lang="es-ES" b="1" dirty="0">
                  <a:effectLst/>
                  <a:latin typeface="Space Grotesk" pitchFamily="2" charset="77"/>
                  <a:ea typeface="Aptos" panose="020B0004020202020204" pitchFamily="34" charset="0"/>
                  <a:cs typeface="Space Grotesk" pitchFamily="2" charset="77"/>
                </a:rPr>
                <a:t>de asistencia y colaboración con el ecosistema</a:t>
              </a:r>
              <a:endParaRPr lang="es-ES_tradnl" b="1" dirty="0">
                <a:latin typeface="Space Grotesk" pitchFamily="2" charset="77"/>
                <a:cs typeface="Space Grotesk" pitchFamily="2" charset="77"/>
              </a:endParaRPr>
            </a:p>
          </p:txBody>
        </p:sp>
      </p:grpSp>
      <p:pic>
        <p:nvPicPr>
          <p:cNvPr id="14" name="Imagen 13" descr="Imagen que contiene edificio, hombre, montar a caballo, caminando&#10;&#10;Descripción generada automáticamente">
            <a:extLst>
              <a:ext uri="{FF2B5EF4-FFF2-40B4-BE49-F238E27FC236}">
                <a16:creationId xmlns:a16="http://schemas.microsoft.com/office/drawing/2014/main" id="{53247F19-3F05-8D7C-AFC1-AB8FE24E331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4004764" cy="6858000"/>
          </a:xfrm>
          <a:prstGeom prst="rect">
            <a:avLst/>
          </a:prstGeom>
        </p:spPr>
      </p:pic>
      <p:sp>
        <p:nvSpPr>
          <p:cNvPr id="5" name="Rectángulo 4">
            <a:extLst>
              <a:ext uri="{FF2B5EF4-FFF2-40B4-BE49-F238E27FC236}">
                <a16:creationId xmlns:a16="http://schemas.microsoft.com/office/drawing/2014/main" id="{BB308369-F5BF-13A9-036E-F36A7D9FD2A2}"/>
              </a:ext>
            </a:extLst>
          </p:cNvPr>
          <p:cNvSpPr/>
          <p:nvPr/>
        </p:nvSpPr>
        <p:spPr>
          <a:xfrm>
            <a:off x="0" y="0"/>
            <a:ext cx="4004764" cy="6858000"/>
          </a:xfrm>
          <a:prstGeom prst="rect">
            <a:avLst/>
          </a:prstGeom>
          <a:solidFill>
            <a:srgbClr val="FFA804">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5" name="Grupo 14">
            <a:extLst>
              <a:ext uri="{FF2B5EF4-FFF2-40B4-BE49-F238E27FC236}">
                <a16:creationId xmlns:a16="http://schemas.microsoft.com/office/drawing/2014/main" id="{22DC5CDA-8266-E0C1-7367-D860BB941CBA}"/>
              </a:ext>
            </a:extLst>
          </p:cNvPr>
          <p:cNvGrpSpPr/>
          <p:nvPr/>
        </p:nvGrpSpPr>
        <p:grpSpPr>
          <a:xfrm>
            <a:off x="4527455" y="927796"/>
            <a:ext cx="5797486" cy="944975"/>
            <a:chOff x="4673505" y="2947096"/>
            <a:chExt cx="5797486" cy="944975"/>
          </a:xfrm>
        </p:grpSpPr>
        <p:grpSp>
          <p:nvGrpSpPr>
            <p:cNvPr id="16" name="Grupo 15">
              <a:extLst>
                <a:ext uri="{FF2B5EF4-FFF2-40B4-BE49-F238E27FC236}">
                  <a16:creationId xmlns:a16="http://schemas.microsoft.com/office/drawing/2014/main" id="{BDCB3016-CDD8-40F1-DD50-F8D28EA5BBE8}"/>
                </a:ext>
              </a:extLst>
            </p:cNvPr>
            <p:cNvGrpSpPr/>
            <p:nvPr/>
          </p:nvGrpSpPr>
          <p:grpSpPr>
            <a:xfrm>
              <a:off x="4673505" y="2947096"/>
              <a:ext cx="5569626" cy="700132"/>
              <a:chOff x="4468718" y="1715192"/>
              <a:chExt cx="5569626" cy="700132"/>
            </a:xfrm>
          </p:grpSpPr>
          <p:sp>
            <p:nvSpPr>
              <p:cNvPr id="18" name="Terminador 6">
                <a:extLst>
                  <a:ext uri="{FF2B5EF4-FFF2-40B4-BE49-F238E27FC236}">
                    <a16:creationId xmlns:a16="http://schemas.microsoft.com/office/drawing/2014/main" id="{BF3A4253-B76A-358F-3B90-13B52D640209}"/>
                  </a:ext>
                </a:extLst>
              </p:cNvPr>
              <p:cNvSpPr/>
              <p:nvPr/>
            </p:nvSpPr>
            <p:spPr>
              <a:xfrm>
                <a:off x="7242433" y="1824111"/>
                <a:ext cx="2795911" cy="4822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740"/>
                      <a:pt x="21600" y="10800"/>
                    </a:cubicBezTo>
                    <a:cubicBezTo>
                      <a:pt x="21600" y="20860"/>
                      <a:pt x="20044" y="21600"/>
                      <a:pt x="18125" y="21600"/>
                    </a:cubicBezTo>
                    <a:lnTo>
                      <a:pt x="3475" y="21600"/>
                    </a:lnTo>
                    <a:cubicBezTo>
                      <a:pt x="1556" y="21600"/>
                      <a:pt x="0" y="20451"/>
                      <a:pt x="0" y="10800"/>
                    </a:cubicBezTo>
                    <a:cubicBezTo>
                      <a:pt x="0" y="1149"/>
                      <a:pt x="1556" y="0"/>
                      <a:pt x="3475" y="0"/>
                    </a:cubicBezTo>
                    <a:close/>
                  </a:path>
                </a:pathLst>
              </a:custGeom>
              <a:solidFill>
                <a:srgbClr val="FFA8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9" name="Imagen 18">
                <a:extLst>
                  <a:ext uri="{FF2B5EF4-FFF2-40B4-BE49-F238E27FC236}">
                    <a16:creationId xmlns:a16="http://schemas.microsoft.com/office/drawing/2014/main" id="{CFCCA87D-3028-E901-E7CA-2D4608F76783}"/>
                  </a:ext>
                </a:extLst>
              </p:cNvPr>
              <p:cNvPicPr>
                <a:picLocks noChangeAspect="1"/>
              </p:cNvPicPr>
              <p:nvPr/>
            </p:nvPicPr>
            <p:blipFill>
              <a:blip r:embed="rId2"/>
              <a:stretch>
                <a:fillRect/>
              </a:stretch>
            </p:blipFill>
            <p:spPr>
              <a:xfrm>
                <a:off x="4468718" y="1715192"/>
                <a:ext cx="1327837" cy="700132"/>
              </a:xfrm>
              <a:prstGeom prst="rect">
                <a:avLst/>
              </a:prstGeom>
            </p:spPr>
          </p:pic>
        </p:grpSp>
        <p:sp>
          <p:nvSpPr>
            <p:cNvPr id="17" name="CuadroTexto 16">
              <a:extLst>
                <a:ext uri="{FF2B5EF4-FFF2-40B4-BE49-F238E27FC236}">
                  <a16:creationId xmlns:a16="http://schemas.microsoft.com/office/drawing/2014/main" id="{18A94D0B-7A29-2AB5-8164-E4345BD3C2B1}"/>
                </a:ext>
              </a:extLst>
            </p:cNvPr>
            <p:cNvSpPr txBox="1"/>
            <p:nvPr/>
          </p:nvSpPr>
          <p:spPr>
            <a:xfrm>
              <a:off x="6195584" y="3009201"/>
              <a:ext cx="4275407" cy="882870"/>
            </a:xfrm>
            <a:prstGeom prst="rect">
              <a:avLst/>
            </a:prstGeom>
            <a:noFill/>
          </p:spPr>
          <p:txBody>
            <a:bodyPr wrap="square" rtlCol="0">
              <a:spAutoFit/>
            </a:bodyPr>
            <a:lstStyle/>
            <a:p>
              <a:pPr>
                <a:lnSpc>
                  <a:spcPct val="150000"/>
                </a:lnSpc>
              </a:pPr>
              <a:r>
                <a:rPr lang="es-ES" b="1">
                  <a:effectLst/>
                  <a:latin typeface="Space Grotesk" pitchFamily="2" charset="77"/>
                  <a:ea typeface="Aptos" panose="020B0004020202020204" pitchFamily="34" charset="0"/>
                  <a:cs typeface="Space Grotesk" pitchFamily="2" charset="77"/>
                </a:rPr>
                <a:t>Aliado de    </a:t>
              </a:r>
              <a:r>
                <a:rPr lang="es-ES" b="1">
                  <a:solidFill>
                    <a:schemeClr val="bg1"/>
                  </a:solidFill>
                  <a:effectLst/>
                  <a:latin typeface="Space Grotesk" pitchFamily="2" charset="77"/>
                  <a:ea typeface="Aptos" panose="020B0004020202020204" pitchFamily="34" charset="0"/>
                  <a:cs typeface="Space Grotesk" pitchFamily="2" charset="77"/>
                </a:rPr>
                <a:t>confianza y facilitador </a:t>
              </a:r>
              <a:br>
                <a:rPr lang="es-ES" b="1">
                  <a:solidFill>
                    <a:schemeClr val="bg1"/>
                  </a:solidFill>
                  <a:latin typeface="Space Grotesk" pitchFamily="2" charset="77"/>
                  <a:ea typeface="Aptos" panose="020B0004020202020204" pitchFamily="34" charset="0"/>
                  <a:cs typeface="Space Grotesk" pitchFamily="2" charset="77"/>
                </a:rPr>
              </a:br>
              <a:r>
                <a:rPr lang="es-ES" b="1">
                  <a:effectLst/>
                  <a:latin typeface="Space Grotesk" pitchFamily="2" charset="77"/>
                  <a:ea typeface="Aptos" panose="020B0004020202020204" pitchFamily="34" charset="0"/>
                  <a:cs typeface="Space Grotesk" pitchFamily="2" charset="77"/>
                </a:rPr>
                <a:t>de la innovación</a:t>
              </a:r>
              <a:endParaRPr lang="es-ES_tradnl" b="1">
                <a:solidFill>
                  <a:schemeClr val="bg1"/>
                </a:solidFill>
                <a:latin typeface="Space Grotesk" pitchFamily="2" charset="77"/>
                <a:cs typeface="Space Grotesk" pitchFamily="2" charset="77"/>
              </a:endParaRPr>
            </a:p>
          </p:txBody>
        </p:sp>
      </p:grpSp>
      <p:sp>
        <p:nvSpPr>
          <p:cNvPr id="4" name="Terminador 24">
            <a:extLst>
              <a:ext uri="{FF2B5EF4-FFF2-40B4-BE49-F238E27FC236}">
                <a16:creationId xmlns:a16="http://schemas.microsoft.com/office/drawing/2014/main" id="{223BD640-6965-E41C-DD5C-643C573F311E}"/>
              </a:ext>
            </a:extLst>
          </p:cNvPr>
          <p:cNvSpPr/>
          <p:nvPr/>
        </p:nvSpPr>
        <p:spPr>
          <a:xfrm>
            <a:off x="6132700" y="3865544"/>
            <a:ext cx="5195253" cy="482294"/>
          </a:xfrm>
          <a:prstGeom prst="roundRect">
            <a:avLst>
              <a:gd name="adj" fmla="val 50000"/>
            </a:avLst>
          </a:prstGeom>
          <a:solidFill>
            <a:srgbClr val="FFA8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6" name="Imagen 5">
            <a:extLst>
              <a:ext uri="{FF2B5EF4-FFF2-40B4-BE49-F238E27FC236}">
                <a16:creationId xmlns:a16="http://schemas.microsoft.com/office/drawing/2014/main" id="{A986E058-52D3-17E9-6811-97660C8FC9F1}"/>
              </a:ext>
            </a:extLst>
          </p:cNvPr>
          <p:cNvPicPr>
            <a:picLocks noChangeAspect="1"/>
          </p:cNvPicPr>
          <p:nvPr/>
        </p:nvPicPr>
        <p:blipFill>
          <a:blip r:embed="rId2"/>
          <a:stretch>
            <a:fillRect/>
          </a:stretch>
        </p:blipFill>
        <p:spPr>
          <a:xfrm>
            <a:off x="4527455" y="3865544"/>
            <a:ext cx="1327837" cy="700132"/>
          </a:xfrm>
          <a:prstGeom prst="rect">
            <a:avLst/>
          </a:prstGeom>
        </p:spPr>
      </p:pic>
      <p:sp>
        <p:nvSpPr>
          <p:cNvPr id="7" name="CuadroTexto 6">
            <a:extLst>
              <a:ext uri="{FF2B5EF4-FFF2-40B4-BE49-F238E27FC236}">
                <a16:creationId xmlns:a16="http://schemas.microsoft.com/office/drawing/2014/main" id="{30FCB5A3-27A1-A918-80CC-FF590CBEE244}"/>
              </a:ext>
            </a:extLst>
          </p:cNvPr>
          <p:cNvSpPr txBox="1"/>
          <p:nvPr/>
        </p:nvSpPr>
        <p:spPr>
          <a:xfrm>
            <a:off x="6276788" y="3865544"/>
            <a:ext cx="5051165" cy="1298369"/>
          </a:xfrm>
          <a:prstGeom prst="rect">
            <a:avLst/>
          </a:prstGeom>
          <a:noFill/>
        </p:spPr>
        <p:txBody>
          <a:bodyPr wrap="square" rtlCol="0">
            <a:spAutoFit/>
          </a:bodyPr>
          <a:lstStyle/>
          <a:p>
            <a:pPr>
              <a:lnSpc>
                <a:spcPct val="150000"/>
              </a:lnSpc>
            </a:pPr>
            <a:r>
              <a:rPr lang="es-ES" b="1" dirty="0">
                <a:solidFill>
                  <a:schemeClr val="bg1"/>
                </a:solidFill>
                <a:effectLst/>
                <a:latin typeface="Space Grotesk" pitchFamily="2" charset="77"/>
                <a:ea typeface="Aptos" panose="020B0004020202020204" pitchFamily="34" charset="0"/>
                <a:cs typeface="Space Grotesk" pitchFamily="2" charset="77"/>
              </a:rPr>
              <a:t>Transversalidad y colaboración colectiva</a:t>
            </a:r>
            <a:r>
              <a:rPr lang="es-ES" b="1" dirty="0">
                <a:effectLst/>
                <a:latin typeface="Space Grotesk" pitchFamily="2" charset="77"/>
                <a:ea typeface="Aptos" panose="020B0004020202020204" pitchFamily="34" charset="0"/>
                <a:cs typeface="Space Grotesk" pitchFamily="2" charset="77"/>
              </a:rPr>
              <a:t> de</a:t>
            </a:r>
            <a:r>
              <a:rPr lang="es-ES" b="1" dirty="0">
                <a:latin typeface="Space Grotesk" pitchFamily="2" charset="77"/>
                <a:ea typeface="Aptos" panose="020B0004020202020204" pitchFamily="34" charset="0"/>
                <a:cs typeface="Space Grotesk" pitchFamily="2" charset="77"/>
              </a:rPr>
              <a:t>sde distintas instituciones y servicios del Ayuntamiento de Valencia</a:t>
            </a:r>
            <a:endParaRPr lang="es-ES_tradnl" b="1" dirty="0">
              <a:latin typeface="Space Grotesk" pitchFamily="2" charset="77"/>
              <a:cs typeface="Space Grotesk" pitchFamily="2" charset="77"/>
            </a:endParaRPr>
          </a:p>
        </p:txBody>
      </p:sp>
    </p:spTree>
    <p:extLst>
      <p:ext uri="{BB962C8B-B14F-4D97-AF65-F5344CB8AC3E}">
        <p14:creationId xmlns:p14="http://schemas.microsoft.com/office/powerpoint/2010/main" val="32087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E4D32FE-6373-054F-78A8-BA8EDC412F55}"/>
              </a:ext>
            </a:extLst>
          </p:cNvPr>
          <p:cNvSpPr/>
          <p:nvPr/>
        </p:nvSpPr>
        <p:spPr>
          <a:xfrm>
            <a:off x="2038350" y="247650"/>
            <a:ext cx="1438275" cy="438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esquinas redondeadas 4">
            <a:extLst>
              <a:ext uri="{FF2B5EF4-FFF2-40B4-BE49-F238E27FC236}">
                <a16:creationId xmlns:a16="http://schemas.microsoft.com/office/drawing/2014/main" id="{F0E6B953-E553-3D3F-53FD-C10A2A03E9FD}"/>
              </a:ext>
            </a:extLst>
          </p:cNvPr>
          <p:cNvSpPr/>
          <p:nvPr/>
        </p:nvSpPr>
        <p:spPr>
          <a:xfrm>
            <a:off x="1590674" y="345280"/>
            <a:ext cx="747713" cy="280987"/>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15CF916F-9371-0692-3D4F-05EA386AE0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3206" y="0"/>
            <a:ext cx="10952328" cy="6858000"/>
          </a:xfrm>
          <a:prstGeom prst="rect">
            <a:avLst/>
          </a:prstGeom>
        </p:spPr>
      </p:pic>
    </p:spTree>
    <p:extLst>
      <p:ext uri="{BB962C8B-B14F-4D97-AF65-F5344CB8AC3E}">
        <p14:creationId xmlns:p14="http://schemas.microsoft.com/office/powerpoint/2010/main" val="21256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E4D32FE-6373-054F-78A8-BA8EDC412F55}"/>
              </a:ext>
            </a:extLst>
          </p:cNvPr>
          <p:cNvSpPr/>
          <p:nvPr/>
        </p:nvSpPr>
        <p:spPr>
          <a:xfrm>
            <a:off x="2038350" y="247650"/>
            <a:ext cx="1438275" cy="438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esquinas redondeadas 4">
            <a:extLst>
              <a:ext uri="{FF2B5EF4-FFF2-40B4-BE49-F238E27FC236}">
                <a16:creationId xmlns:a16="http://schemas.microsoft.com/office/drawing/2014/main" id="{F0E6B953-E553-3D3F-53FD-C10A2A03E9FD}"/>
              </a:ext>
            </a:extLst>
          </p:cNvPr>
          <p:cNvSpPr/>
          <p:nvPr/>
        </p:nvSpPr>
        <p:spPr>
          <a:xfrm>
            <a:off x="1590674" y="345280"/>
            <a:ext cx="747713" cy="280987"/>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0606E0B3-299E-1DFD-44EA-5EB3F598B5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0000" y="0"/>
            <a:ext cx="9652000" cy="6858000"/>
          </a:xfrm>
          <a:prstGeom prst="rect">
            <a:avLst/>
          </a:prstGeom>
        </p:spPr>
      </p:pic>
    </p:spTree>
    <p:extLst>
      <p:ext uri="{BB962C8B-B14F-4D97-AF65-F5344CB8AC3E}">
        <p14:creationId xmlns:p14="http://schemas.microsoft.com/office/powerpoint/2010/main" val="331878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E4D32FE-6373-054F-78A8-BA8EDC412F55}"/>
              </a:ext>
            </a:extLst>
          </p:cNvPr>
          <p:cNvSpPr/>
          <p:nvPr/>
        </p:nvSpPr>
        <p:spPr>
          <a:xfrm>
            <a:off x="2038350" y="247650"/>
            <a:ext cx="1438275" cy="438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esquinas redondeadas 4">
            <a:extLst>
              <a:ext uri="{FF2B5EF4-FFF2-40B4-BE49-F238E27FC236}">
                <a16:creationId xmlns:a16="http://schemas.microsoft.com/office/drawing/2014/main" id="{F0E6B953-E553-3D3F-53FD-C10A2A03E9FD}"/>
              </a:ext>
            </a:extLst>
          </p:cNvPr>
          <p:cNvSpPr/>
          <p:nvPr/>
        </p:nvSpPr>
        <p:spPr>
          <a:xfrm>
            <a:off x="1590674" y="345280"/>
            <a:ext cx="747713" cy="280987"/>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5843F582-7B8D-6CB9-7AED-6D1692BF77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3506" y="0"/>
            <a:ext cx="9424988" cy="6858000"/>
          </a:xfrm>
          <a:prstGeom prst="rect">
            <a:avLst/>
          </a:prstGeom>
        </p:spPr>
      </p:pic>
    </p:spTree>
    <p:extLst>
      <p:ext uri="{BB962C8B-B14F-4D97-AF65-F5344CB8AC3E}">
        <p14:creationId xmlns:p14="http://schemas.microsoft.com/office/powerpoint/2010/main" val="11106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C2BF3DA-8D99-3952-0802-3219B528D5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4967" y="0"/>
            <a:ext cx="9802066" cy="6858000"/>
          </a:xfrm>
          <a:prstGeom prst="rect">
            <a:avLst/>
          </a:prstGeom>
        </p:spPr>
      </p:pic>
    </p:spTree>
    <p:extLst>
      <p:ext uri="{BB962C8B-B14F-4D97-AF65-F5344CB8AC3E}">
        <p14:creationId xmlns:p14="http://schemas.microsoft.com/office/powerpoint/2010/main" val="21745914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7969B-7E5B-5AE1-A2F8-F5AAF8A4C715}"/>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383B04A0-5A32-BB0E-E45D-A60A7458C35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CuadroTexto 6">
            <a:extLst>
              <a:ext uri="{FF2B5EF4-FFF2-40B4-BE49-F238E27FC236}">
                <a16:creationId xmlns:a16="http://schemas.microsoft.com/office/drawing/2014/main" id="{C8B9972C-F65E-6554-7C5E-41EA9FE08F6B}"/>
              </a:ext>
            </a:extLst>
          </p:cNvPr>
          <p:cNvSpPr txBox="1"/>
          <p:nvPr/>
        </p:nvSpPr>
        <p:spPr>
          <a:xfrm>
            <a:off x="112940" y="6542322"/>
            <a:ext cx="2813912" cy="215444"/>
          </a:xfrm>
          <a:prstGeom prst="rect">
            <a:avLst/>
          </a:prstGeom>
          <a:noFill/>
        </p:spPr>
        <p:txBody>
          <a:bodyPr wrap="square" rtlCol="0">
            <a:spAutoFit/>
          </a:bodyPr>
          <a:lstStyle/>
          <a:p>
            <a:r>
              <a:rPr lang="es-ES" sz="800" b="1" i="0" u="none" strike="noStrike" cap="all" err="1">
                <a:solidFill>
                  <a:schemeClr val="bg2"/>
                </a:solidFill>
                <a:effectLst/>
                <a:latin typeface="Space Grotesk" pitchFamily="2" charset="77"/>
                <a:cs typeface="Space Grotesk" pitchFamily="2" charset="77"/>
              </a:rPr>
              <a:t>FotograFía</a:t>
            </a:r>
            <a:r>
              <a:rPr lang="es-ES" sz="800" b="1" i="0" u="none" strike="noStrike" cap="all">
                <a:solidFill>
                  <a:schemeClr val="bg2"/>
                </a:solidFill>
                <a:effectLst/>
                <a:latin typeface="Space Grotesk" pitchFamily="2" charset="77"/>
                <a:cs typeface="Space Grotesk" pitchFamily="2" charset="77"/>
              </a:rPr>
              <a:t>: ©</a:t>
            </a:r>
            <a:r>
              <a:rPr lang="es-ES" sz="800" b="1" i="0" u="none" strike="noStrike" cap="all" err="1">
                <a:solidFill>
                  <a:schemeClr val="bg2"/>
                </a:solidFill>
                <a:effectLst/>
                <a:latin typeface="Space Grotesk" pitchFamily="2" charset="77"/>
                <a:cs typeface="Space Grotesk" pitchFamily="2" charset="77"/>
              </a:rPr>
              <a:t>VisitValencia</a:t>
            </a:r>
            <a:endParaRPr lang="es-ES_tradnl" sz="800" b="1">
              <a:solidFill>
                <a:schemeClr val="bg2"/>
              </a:solidFill>
              <a:latin typeface="Space Grotesk" pitchFamily="2" charset="77"/>
              <a:cs typeface="Space Grotesk" pitchFamily="2" charset="77"/>
            </a:endParaRPr>
          </a:p>
        </p:txBody>
      </p:sp>
      <p:pic>
        <p:nvPicPr>
          <p:cNvPr id="8" name="Imagen 7">
            <a:extLst>
              <a:ext uri="{FF2B5EF4-FFF2-40B4-BE49-F238E27FC236}">
                <a16:creationId xmlns:a16="http://schemas.microsoft.com/office/drawing/2014/main" id="{97590383-621E-F712-54EE-A44E6377BE0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415246" y="0"/>
            <a:ext cx="4004764" cy="6858000"/>
          </a:xfrm>
          <a:prstGeom prst="rect">
            <a:avLst/>
          </a:prstGeom>
        </p:spPr>
      </p:pic>
      <p:sp>
        <p:nvSpPr>
          <p:cNvPr id="9" name="Rectángulo 8">
            <a:extLst>
              <a:ext uri="{FF2B5EF4-FFF2-40B4-BE49-F238E27FC236}">
                <a16:creationId xmlns:a16="http://schemas.microsoft.com/office/drawing/2014/main" id="{2337E1E6-5EAA-2C07-AB23-7032D2B57438}"/>
              </a:ext>
            </a:extLst>
          </p:cNvPr>
          <p:cNvSpPr/>
          <p:nvPr/>
        </p:nvSpPr>
        <p:spPr>
          <a:xfrm>
            <a:off x="-4415246" y="0"/>
            <a:ext cx="4004764" cy="6858000"/>
          </a:xfrm>
          <a:prstGeom prst="rect">
            <a:avLst/>
          </a:prstGeom>
          <a:solidFill>
            <a:srgbClr val="ED465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65804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2DFA6-B9F5-1D62-B99A-734F9ED9CC67}"/>
            </a:ext>
          </a:extLst>
        </p:cNvPr>
        <p:cNvGrpSpPr/>
        <p:nvPr/>
      </p:nvGrpSpPr>
      <p:grpSpPr>
        <a:xfrm>
          <a:off x="0" y="0"/>
          <a:ext cx="0" cy="0"/>
          <a:chOff x="0" y="0"/>
          <a:chExt cx="0" cy="0"/>
        </a:xfrm>
      </p:grpSpPr>
      <p:grpSp>
        <p:nvGrpSpPr>
          <p:cNvPr id="10" name="Grupo 9">
            <a:extLst>
              <a:ext uri="{FF2B5EF4-FFF2-40B4-BE49-F238E27FC236}">
                <a16:creationId xmlns:a16="http://schemas.microsoft.com/office/drawing/2014/main" id="{614F91B7-FED4-CE0B-68F1-7E166B4C5B80}"/>
              </a:ext>
            </a:extLst>
          </p:cNvPr>
          <p:cNvGrpSpPr/>
          <p:nvPr/>
        </p:nvGrpSpPr>
        <p:grpSpPr>
          <a:xfrm>
            <a:off x="560354" y="5083973"/>
            <a:ext cx="7110805" cy="869341"/>
            <a:chOff x="560354" y="5083973"/>
            <a:chExt cx="7110805" cy="869341"/>
          </a:xfrm>
        </p:grpSpPr>
        <p:sp>
          <p:nvSpPr>
            <p:cNvPr id="28" name="Terminador 24">
              <a:extLst>
                <a:ext uri="{FF2B5EF4-FFF2-40B4-BE49-F238E27FC236}">
                  <a16:creationId xmlns:a16="http://schemas.microsoft.com/office/drawing/2014/main" id="{C994BCC0-40D7-2A38-9920-588C8D593A33}"/>
                </a:ext>
              </a:extLst>
            </p:cNvPr>
            <p:cNvSpPr/>
            <p:nvPr/>
          </p:nvSpPr>
          <p:spPr>
            <a:xfrm>
              <a:off x="2036576" y="5091457"/>
              <a:ext cx="2468324" cy="531140"/>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2249"/>
                    <a:pt x="21600" y="10800"/>
                  </a:cubicBezTo>
                  <a:cubicBezTo>
                    <a:pt x="21600" y="19351"/>
                    <a:pt x="20044" y="21600"/>
                    <a:pt x="18125" y="21600"/>
                  </a:cubicBezTo>
                  <a:lnTo>
                    <a:pt x="3475" y="21600"/>
                  </a:lnTo>
                  <a:cubicBezTo>
                    <a:pt x="1556" y="21600"/>
                    <a:pt x="0" y="20214"/>
                    <a:pt x="0" y="10800"/>
                  </a:cubicBezTo>
                  <a:cubicBezTo>
                    <a:pt x="0" y="1386"/>
                    <a:pt x="1556" y="0"/>
                    <a:pt x="3475" y="0"/>
                  </a:cubicBezTo>
                  <a:close/>
                </a:path>
              </a:pathLst>
            </a:custGeom>
            <a:solidFill>
              <a:srgbClr val="447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9" name="Rectangle 1">
              <a:extLst>
                <a:ext uri="{FF2B5EF4-FFF2-40B4-BE49-F238E27FC236}">
                  <a16:creationId xmlns:a16="http://schemas.microsoft.com/office/drawing/2014/main" id="{7E2C32DE-0AD2-1700-E934-6444CBE4EB06}"/>
                </a:ext>
              </a:extLst>
            </p:cNvPr>
            <p:cNvSpPr>
              <a:spLocks noChangeArrowheads="1"/>
            </p:cNvSpPr>
            <p:nvPr/>
          </p:nvSpPr>
          <p:spPr bwMode="auto">
            <a:xfrm>
              <a:off x="1685345" y="5083973"/>
              <a:ext cx="5985814" cy="869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indent="0" fontAlgn="base">
                <a:lnSpc>
                  <a:spcPct val="150000"/>
                </a:lnSpc>
                <a:spcBef>
                  <a:spcPct val="0"/>
                </a:spcBef>
                <a:spcAft>
                  <a:spcPct val="0"/>
                </a:spcAft>
                <a:buClrTx/>
                <a:buSzTx/>
                <a:tabLst/>
              </a:pPr>
              <a:r>
                <a:rPr lang="es-ES" altLang="es-ES" b="1">
                  <a:latin typeface="Space Grotesk" pitchFamily="2" charset="77"/>
                </a:rPr>
                <a:t>La </a:t>
              </a:r>
              <a:r>
                <a:rPr lang="es-ES" altLang="es-ES" b="1">
                  <a:solidFill>
                    <a:schemeClr val="bg1"/>
                  </a:solidFill>
                  <a:latin typeface="Space Grotesk" pitchFamily="2" charset="77"/>
                </a:rPr>
                <a:t>innovación es la clave</a:t>
              </a:r>
              <a:r>
                <a:rPr lang="es-ES" altLang="es-ES" b="1">
                  <a:latin typeface="Space Grotesk" pitchFamily="2" charset="77"/>
                </a:rPr>
                <a:t> que distingue al Sandbox de un Showroom.</a:t>
              </a:r>
            </a:p>
          </p:txBody>
        </p:sp>
        <p:pic>
          <p:nvPicPr>
            <p:cNvPr id="30" name="Imagen 29">
              <a:extLst>
                <a:ext uri="{FF2B5EF4-FFF2-40B4-BE49-F238E27FC236}">
                  <a16:creationId xmlns:a16="http://schemas.microsoft.com/office/drawing/2014/main" id="{A5D06689-2CC3-5B87-127F-212E5699ED0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60354" y="5140303"/>
              <a:ext cx="741697" cy="756682"/>
            </a:xfrm>
            <a:prstGeom prst="rect">
              <a:avLst/>
            </a:prstGeom>
          </p:spPr>
        </p:pic>
      </p:grpSp>
      <p:grpSp>
        <p:nvGrpSpPr>
          <p:cNvPr id="4" name="Grupo 3">
            <a:extLst>
              <a:ext uri="{FF2B5EF4-FFF2-40B4-BE49-F238E27FC236}">
                <a16:creationId xmlns:a16="http://schemas.microsoft.com/office/drawing/2014/main" id="{8D991FF9-D050-3557-2D98-96166E3A5D15}"/>
              </a:ext>
            </a:extLst>
          </p:cNvPr>
          <p:cNvGrpSpPr/>
          <p:nvPr/>
        </p:nvGrpSpPr>
        <p:grpSpPr>
          <a:xfrm>
            <a:off x="547050" y="1850554"/>
            <a:ext cx="7248386" cy="1298369"/>
            <a:chOff x="547050" y="1850554"/>
            <a:chExt cx="7248386" cy="1298369"/>
          </a:xfrm>
        </p:grpSpPr>
        <p:sp>
          <p:nvSpPr>
            <p:cNvPr id="2" name="Terminador 24">
              <a:extLst>
                <a:ext uri="{FF2B5EF4-FFF2-40B4-BE49-F238E27FC236}">
                  <a16:creationId xmlns:a16="http://schemas.microsoft.com/office/drawing/2014/main" id="{DBF8618E-8E4B-ACB1-F138-2240F2BAACD9}"/>
                </a:ext>
              </a:extLst>
            </p:cNvPr>
            <p:cNvSpPr/>
            <p:nvPr/>
          </p:nvSpPr>
          <p:spPr>
            <a:xfrm>
              <a:off x="1654506" y="1940242"/>
              <a:ext cx="4234230" cy="433448"/>
            </a:xfrm>
            <a:prstGeom prst="roundRect">
              <a:avLst>
                <a:gd name="adj" fmla="val 50000"/>
              </a:avLst>
            </a:prstGeom>
            <a:solidFill>
              <a:srgbClr val="EF37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angle 1">
              <a:extLst>
                <a:ext uri="{FF2B5EF4-FFF2-40B4-BE49-F238E27FC236}">
                  <a16:creationId xmlns:a16="http://schemas.microsoft.com/office/drawing/2014/main" id="{BA66CE00-52A2-5E48-2393-C6025C163259}"/>
                </a:ext>
              </a:extLst>
            </p:cNvPr>
            <p:cNvSpPr>
              <a:spLocks noChangeArrowheads="1"/>
            </p:cNvSpPr>
            <p:nvPr/>
          </p:nvSpPr>
          <p:spPr bwMode="auto">
            <a:xfrm>
              <a:off x="1654506" y="1850554"/>
              <a:ext cx="6140930" cy="1298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indent="0" fontAlgn="base">
                <a:lnSpc>
                  <a:spcPct val="150000"/>
                </a:lnSpc>
                <a:spcBef>
                  <a:spcPct val="0"/>
                </a:spcBef>
                <a:spcAft>
                  <a:spcPct val="0"/>
                </a:spcAft>
                <a:buClrTx/>
                <a:buSzTx/>
                <a:tabLst/>
              </a:pPr>
              <a:r>
                <a:rPr lang="es-ES" altLang="es-ES" b="1">
                  <a:solidFill>
                    <a:schemeClr val="bg1"/>
                  </a:solidFill>
                  <a:latin typeface="Space Grotesk" pitchFamily="2" charset="77"/>
                </a:rPr>
                <a:t>La innovación empieza desde dentro, </a:t>
              </a:r>
              <a:r>
                <a:rPr lang="es-ES" altLang="es-ES" b="1">
                  <a:latin typeface="Space Grotesk" pitchFamily="2" charset="77"/>
                </a:rPr>
                <a:t>impulsando nuevas metodologías y formas de gestión en la administración.</a:t>
              </a:r>
            </a:p>
          </p:txBody>
        </p:sp>
        <p:pic>
          <p:nvPicPr>
            <p:cNvPr id="22" name="Imagen 21" descr="Imagen que contiene Logotipo&#10;&#10;El contenido generado por IA puede ser incorrecto.">
              <a:extLst>
                <a:ext uri="{FF2B5EF4-FFF2-40B4-BE49-F238E27FC236}">
                  <a16:creationId xmlns:a16="http://schemas.microsoft.com/office/drawing/2014/main" id="{96E21884-6177-653B-2216-18315878A3E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47050" y="1961334"/>
              <a:ext cx="755002" cy="717360"/>
            </a:xfrm>
            <a:prstGeom prst="rect">
              <a:avLst/>
            </a:prstGeom>
          </p:spPr>
        </p:pic>
      </p:grpSp>
      <p:sp>
        <p:nvSpPr>
          <p:cNvPr id="6" name="Terminador 24">
            <a:extLst>
              <a:ext uri="{FF2B5EF4-FFF2-40B4-BE49-F238E27FC236}">
                <a16:creationId xmlns:a16="http://schemas.microsoft.com/office/drawing/2014/main" id="{124C67F9-4D48-A71E-7738-0ABD7172A38A}"/>
              </a:ext>
            </a:extLst>
          </p:cNvPr>
          <p:cNvSpPr/>
          <p:nvPr/>
        </p:nvSpPr>
        <p:spPr>
          <a:xfrm>
            <a:off x="1941493" y="369461"/>
            <a:ext cx="2794092" cy="4822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2249"/>
                  <a:pt x="21600" y="10800"/>
                </a:cubicBezTo>
                <a:cubicBezTo>
                  <a:pt x="21600" y="19351"/>
                  <a:pt x="20044" y="21600"/>
                  <a:pt x="18125" y="21600"/>
                </a:cubicBezTo>
                <a:lnTo>
                  <a:pt x="3475" y="21600"/>
                </a:lnTo>
                <a:cubicBezTo>
                  <a:pt x="1556" y="21600"/>
                  <a:pt x="0" y="20214"/>
                  <a:pt x="0" y="10800"/>
                </a:cubicBezTo>
                <a:cubicBezTo>
                  <a:pt x="0" y="1386"/>
                  <a:pt x="1556" y="0"/>
                  <a:pt x="3475" y="0"/>
                </a:cubicBezTo>
                <a:close/>
              </a:path>
            </a:pathLst>
          </a:custGeom>
          <a:solidFill>
            <a:srgbClr val="EF37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7" name="Imagen 6">
            <a:extLst>
              <a:ext uri="{FF2B5EF4-FFF2-40B4-BE49-F238E27FC236}">
                <a16:creationId xmlns:a16="http://schemas.microsoft.com/office/drawing/2014/main" id="{E9E9FDE2-DC3F-FFF1-8950-38DEA07730F1}"/>
              </a:ext>
            </a:extLst>
          </p:cNvPr>
          <p:cNvPicPr>
            <a:picLocks noChangeAspect="1"/>
          </p:cNvPicPr>
          <p:nvPr/>
        </p:nvPicPr>
        <p:blipFill>
          <a:blip r:embed="rId4"/>
          <a:stretch>
            <a:fillRect/>
          </a:stretch>
        </p:blipFill>
        <p:spPr>
          <a:xfrm>
            <a:off x="393492" y="269688"/>
            <a:ext cx="1327837" cy="700132"/>
          </a:xfrm>
          <a:prstGeom prst="rect">
            <a:avLst/>
          </a:prstGeom>
        </p:spPr>
      </p:pic>
      <p:sp>
        <p:nvSpPr>
          <p:cNvPr id="8" name="CuadroTexto 7">
            <a:extLst>
              <a:ext uri="{FF2B5EF4-FFF2-40B4-BE49-F238E27FC236}">
                <a16:creationId xmlns:a16="http://schemas.microsoft.com/office/drawing/2014/main" id="{70F90B69-C5FD-3520-51C5-1EB7C715026E}"/>
              </a:ext>
            </a:extLst>
          </p:cNvPr>
          <p:cNvSpPr txBox="1"/>
          <p:nvPr/>
        </p:nvSpPr>
        <p:spPr>
          <a:xfrm>
            <a:off x="2036576" y="325786"/>
            <a:ext cx="3248487" cy="453842"/>
          </a:xfrm>
          <a:prstGeom prst="rect">
            <a:avLst/>
          </a:prstGeom>
          <a:noFill/>
        </p:spPr>
        <p:txBody>
          <a:bodyPr wrap="square" rtlCol="0">
            <a:spAutoFit/>
          </a:bodyPr>
          <a:lstStyle/>
          <a:p>
            <a:pPr>
              <a:lnSpc>
                <a:spcPct val="150000"/>
              </a:lnSpc>
            </a:pPr>
            <a:r>
              <a:rPr lang="es-ES" b="1">
                <a:solidFill>
                  <a:schemeClr val="bg1"/>
                </a:solidFill>
                <a:effectLst/>
                <a:latin typeface="Space Grotesk" pitchFamily="2" charset="77"/>
                <a:ea typeface="Aptos" panose="020B0004020202020204" pitchFamily="34" charset="0"/>
                <a:cs typeface="Space Grotesk" pitchFamily="2" charset="77"/>
              </a:rPr>
              <a:t>Lecciones aprendidas</a:t>
            </a:r>
            <a:endParaRPr lang="es-ES_tradnl" b="1">
              <a:latin typeface="Space Grotesk" pitchFamily="2" charset="77"/>
              <a:cs typeface="Space Grotesk" pitchFamily="2" charset="77"/>
            </a:endParaRPr>
          </a:p>
        </p:txBody>
      </p:sp>
      <p:grpSp>
        <p:nvGrpSpPr>
          <p:cNvPr id="3" name="Grupo 2">
            <a:extLst>
              <a:ext uri="{FF2B5EF4-FFF2-40B4-BE49-F238E27FC236}">
                <a16:creationId xmlns:a16="http://schemas.microsoft.com/office/drawing/2014/main" id="{E660400D-A0ED-F3DB-31C7-0D7DA9815CC9}"/>
              </a:ext>
            </a:extLst>
          </p:cNvPr>
          <p:cNvGrpSpPr/>
          <p:nvPr/>
        </p:nvGrpSpPr>
        <p:grpSpPr>
          <a:xfrm>
            <a:off x="560353" y="3499358"/>
            <a:ext cx="7382113" cy="880369"/>
            <a:chOff x="560355" y="3179154"/>
            <a:chExt cx="7110806" cy="880369"/>
          </a:xfrm>
        </p:grpSpPr>
        <p:sp>
          <p:nvSpPr>
            <p:cNvPr id="16" name="Terminador 24">
              <a:extLst>
                <a:ext uri="{FF2B5EF4-FFF2-40B4-BE49-F238E27FC236}">
                  <a16:creationId xmlns:a16="http://schemas.microsoft.com/office/drawing/2014/main" id="{AE6D1C0D-690A-82EC-E1EF-AFB2700F0B55}"/>
                </a:ext>
              </a:extLst>
            </p:cNvPr>
            <p:cNvSpPr/>
            <p:nvPr/>
          </p:nvSpPr>
          <p:spPr>
            <a:xfrm>
              <a:off x="4336876" y="3179154"/>
              <a:ext cx="3334285" cy="531140"/>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2249"/>
                    <a:pt x="21600" y="10800"/>
                  </a:cubicBezTo>
                  <a:cubicBezTo>
                    <a:pt x="21600" y="19351"/>
                    <a:pt x="20044" y="21600"/>
                    <a:pt x="18125" y="21600"/>
                  </a:cubicBezTo>
                  <a:lnTo>
                    <a:pt x="3475" y="21600"/>
                  </a:lnTo>
                  <a:cubicBezTo>
                    <a:pt x="1556" y="21600"/>
                    <a:pt x="0" y="20214"/>
                    <a:pt x="0" y="10800"/>
                  </a:cubicBezTo>
                  <a:cubicBezTo>
                    <a:pt x="0" y="1386"/>
                    <a:pt x="1556" y="0"/>
                    <a:pt x="3475" y="0"/>
                  </a:cubicBezTo>
                  <a:close/>
                </a:path>
              </a:pathLst>
            </a:cu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Rectangle 1">
              <a:extLst>
                <a:ext uri="{FF2B5EF4-FFF2-40B4-BE49-F238E27FC236}">
                  <a16:creationId xmlns:a16="http://schemas.microsoft.com/office/drawing/2014/main" id="{27913E0E-2D39-388B-224E-2BFA172CA498}"/>
                </a:ext>
              </a:extLst>
            </p:cNvPr>
            <p:cNvSpPr>
              <a:spLocks noChangeArrowheads="1"/>
            </p:cNvSpPr>
            <p:nvPr/>
          </p:nvSpPr>
          <p:spPr bwMode="auto">
            <a:xfrm>
              <a:off x="1654506" y="3179154"/>
              <a:ext cx="6016654" cy="88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indent="0" fontAlgn="base">
                <a:lnSpc>
                  <a:spcPct val="150000"/>
                </a:lnSpc>
                <a:spcBef>
                  <a:spcPct val="0"/>
                </a:spcBef>
                <a:spcAft>
                  <a:spcPct val="0"/>
                </a:spcAft>
                <a:buClrTx/>
                <a:buSzTx/>
                <a:tabLst/>
              </a:pPr>
              <a:r>
                <a:rPr lang="es-ES" altLang="es-ES" b="1" dirty="0">
                  <a:latin typeface="Space Grotesk" pitchFamily="2" charset="77"/>
                </a:rPr>
                <a:t>El primer año confirma el </a:t>
              </a:r>
              <a:r>
                <a:rPr lang="es-ES" altLang="es-ES" b="1" dirty="0">
                  <a:solidFill>
                    <a:schemeClr val="bg1"/>
                  </a:solidFill>
                  <a:latin typeface="Space Grotesk" pitchFamily="2" charset="77"/>
                </a:rPr>
                <a:t>gran interés del ecosistema </a:t>
              </a:r>
              <a:r>
                <a:rPr lang="es-ES" altLang="es-ES" b="1" dirty="0">
                  <a:latin typeface="Space Grotesk" pitchFamily="2" charset="77"/>
                </a:rPr>
                <a:t>en acercar la innovación a la ciudad. </a:t>
              </a:r>
            </a:p>
          </p:txBody>
        </p:sp>
        <p:pic>
          <p:nvPicPr>
            <p:cNvPr id="24" name="Imagen 23" descr="Imagen que contiene Logotipo&#10;&#10;El contenido generado por IA puede ser incorrecto.">
              <a:extLst>
                <a:ext uri="{FF2B5EF4-FFF2-40B4-BE49-F238E27FC236}">
                  <a16:creationId xmlns:a16="http://schemas.microsoft.com/office/drawing/2014/main" id="{C9DDB5DE-8B88-B24A-A563-51C698C22C17}"/>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60355" y="3268309"/>
              <a:ext cx="741697" cy="702060"/>
            </a:xfrm>
            <a:prstGeom prst="rect">
              <a:avLst/>
            </a:prstGeom>
          </p:spPr>
        </p:pic>
      </p:grpSp>
      <p:pic>
        <p:nvPicPr>
          <p:cNvPr id="5" name="Imagen 4" descr="Imagen que contiene edificio, hombre, montar a caballo, caminando&#10;&#10;Descripción generada automáticamente">
            <a:extLst>
              <a:ext uri="{FF2B5EF4-FFF2-40B4-BE49-F238E27FC236}">
                <a16:creationId xmlns:a16="http://schemas.microsoft.com/office/drawing/2014/main" id="{0B30815D-D09B-C1BB-7C71-BCC5791D993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214713" y="0"/>
            <a:ext cx="4004764" cy="6858000"/>
          </a:xfrm>
          <a:prstGeom prst="rect">
            <a:avLst/>
          </a:prstGeom>
        </p:spPr>
      </p:pic>
      <p:sp>
        <p:nvSpPr>
          <p:cNvPr id="17" name="Rectángulo 16">
            <a:extLst>
              <a:ext uri="{FF2B5EF4-FFF2-40B4-BE49-F238E27FC236}">
                <a16:creationId xmlns:a16="http://schemas.microsoft.com/office/drawing/2014/main" id="{52A5EAEA-4957-3D29-2F60-D6594874EDD3}"/>
              </a:ext>
            </a:extLst>
          </p:cNvPr>
          <p:cNvSpPr/>
          <p:nvPr/>
        </p:nvSpPr>
        <p:spPr>
          <a:xfrm>
            <a:off x="8214713" y="0"/>
            <a:ext cx="4004764" cy="6858000"/>
          </a:xfrm>
          <a:prstGeom prst="rect">
            <a:avLst/>
          </a:prstGeom>
          <a:solidFill>
            <a:srgbClr val="EF375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a:p>
        </p:txBody>
      </p:sp>
    </p:spTree>
    <p:extLst>
      <p:ext uri="{BB962C8B-B14F-4D97-AF65-F5344CB8AC3E}">
        <p14:creationId xmlns:p14="http://schemas.microsoft.com/office/powerpoint/2010/main" val="263475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C1077-660F-069B-C087-08E9D28D1B40}"/>
            </a:ext>
          </a:extLst>
        </p:cNvPr>
        <p:cNvGrpSpPr/>
        <p:nvPr/>
      </p:nvGrpSpPr>
      <p:grpSpPr>
        <a:xfrm>
          <a:off x="0" y="0"/>
          <a:ext cx="0" cy="0"/>
          <a:chOff x="0" y="0"/>
          <a:chExt cx="0" cy="0"/>
        </a:xfrm>
      </p:grpSpPr>
      <p:sp>
        <p:nvSpPr>
          <p:cNvPr id="6" name="Terminador 24">
            <a:extLst>
              <a:ext uri="{FF2B5EF4-FFF2-40B4-BE49-F238E27FC236}">
                <a16:creationId xmlns:a16="http://schemas.microsoft.com/office/drawing/2014/main" id="{AE7C7F06-0F6F-6BFC-3126-C4095AED1C8D}"/>
              </a:ext>
            </a:extLst>
          </p:cNvPr>
          <p:cNvSpPr/>
          <p:nvPr/>
        </p:nvSpPr>
        <p:spPr>
          <a:xfrm>
            <a:off x="1941493" y="369461"/>
            <a:ext cx="2794092" cy="4822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2249"/>
                  <a:pt x="21600" y="10800"/>
                </a:cubicBezTo>
                <a:cubicBezTo>
                  <a:pt x="21600" y="19351"/>
                  <a:pt x="20044" y="21600"/>
                  <a:pt x="18125" y="21600"/>
                </a:cubicBezTo>
                <a:lnTo>
                  <a:pt x="3475" y="21600"/>
                </a:lnTo>
                <a:cubicBezTo>
                  <a:pt x="1556" y="21600"/>
                  <a:pt x="0" y="20214"/>
                  <a:pt x="0" y="10800"/>
                </a:cubicBezTo>
                <a:cubicBezTo>
                  <a:pt x="0" y="1386"/>
                  <a:pt x="1556" y="0"/>
                  <a:pt x="3475" y="0"/>
                </a:cubicBezTo>
                <a:close/>
              </a:path>
            </a:pathLst>
          </a:custGeom>
          <a:solidFill>
            <a:srgbClr val="EF37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7" name="Imagen 6">
            <a:extLst>
              <a:ext uri="{FF2B5EF4-FFF2-40B4-BE49-F238E27FC236}">
                <a16:creationId xmlns:a16="http://schemas.microsoft.com/office/drawing/2014/main" id="{F8FCF9E6-2CCC-E47F-A5C1-67206ED28AB6}"/>
              </a:ext>
            </a:extLst>
          </p:cNvPr>
          <p:cNvPicPr>
            <a:picLocks noChangeAspect="1"/>
          </p:cNvPicPr>
          <p:nvPr/>
        </p:nvPicPr>
        <p:blipFill>
          <a:blip r:embed="rId2"/>
          <a:stretch>
            <a:fillRect/>
          </a:stretch>
        </p:blipFill>
        <p:spPr>
          <a:xfrm>
            <a:off x="393492" y="269688"/>
            <a:ext cx="1327837" cy="700132"/>
          </a:xfrm>
          <a:prstGeom prst="rect">
            <a:avLst/>
          </a:prstGeom>
        </p:spPr>
      </p:pic>
      <p:sp>
        <p:nvSpPr>
          <p:cNvPr id="8" name="CuadroTexto 7">
            <a:extLst>
              <a:ext uri="{FF2B5EF4-FFF2-40B4-BE49-F238E27FC236}">
                <a16:creationId xmlns:a16="http://schemas.microsoft.com/office/drawing/2014/main" id="{DB60FDB1-4374-D332-6DA1-8F701AC394CD}"/>
              </a:ext>
            </a:extLst>
          </p:cNvPr>
          <p:cNvSpPr txBox="1"/>
          <p:nvPr/>
        </p:nvSpPr>
        <p:spPr>
          <a:xfrm>
            <a:off x="2036576" y="325786"/>
            <a:ext cx="3248487" cy="453842"/>
          </a:xfrm>
          <a:prstGeom prst="rect">
            <a:avLst/>
          </a:prstGeom>
          <a:noFill/>
        </p:spPr>
        <p:txBody>
          <a:bodyPr wrap="square" rtlCol="0">
            <a:spAutoFit/>
          </a:bodyPr>
          <a:lstStyle/>
          <a:p>
            <a:pPr>
              <a:lnSpc>
                <a:spcPct val="150000"/>
              </a:lnSpc>
            </a:pPr>
            <a:r>
              <a:rPr lang="es-ES" b="1">
                <a:solidFill>
                  <a:schemeClr val="bg1"/>
                </a:solidFill>
                <a:effectLst/>
                <a:latin typeface="Space Grotesk" pitchFamily="2" charset="77"/>
                <a:ea typeface="Aptos" panose="020B0004020202020204" pitchFamily="34" charset="0"/>
                <a:cs typeface="Space Grotesk" pitchFamily="2" charset="77"/>
              </a:rPr>
              <a:t>Lecciones aprendidas</a:t>
            </a:r>
            <a:endParaRPr lang="es-ES_tradnl" b="1">
              <a:latin typeface="Space Grotesk" pitchFamily="2" charset="77"/>
              <a:cs typeface="Space Grotesk" pitchFamily="2" charset="77"/>
            </a:endParaRPr>
          </a:p>
        </p:txBody>
      </p:sp>
      <p:grpSp>
        <p:nvGrpSpPr>
          <p:cNvPr id="2" name="Grupo 1">
            <a:extLst>
              <a:ext uri="{FF2B5EF4-FFF2-40B4-BE49-F238E27FC236}">
                <a16:creationId xmlns:a16="http://schemas.microsoft.com/office/drawing/2014/main" id="{F82D25CB-5684-4650-891F-DDCC04809553}"/>
              </a:ext>
            </a:extLst>
          </p:cNvPr>
          <p:cNvGrpSpPr/>
          <p:nvPr/>
        </p:nvGrpSpPr>
        <p:grpSpPr>
          <a:xfrm>
            <a:off x="639707" y="1801626"/>
            <a:ext cx="7145977" cy="1298369"/>
            <a:chOff x="639707" y="1801626"/>
            <a:chExt cx="7145977" cy="1298369"/>
          </a:xfrm>
        </p:grpSpPr>
        <p:sp>
          <p:nvSpPr>
            <p:cNvPr id="14" name="Terminador 24">
              <a:extLst>
                <a:ext uri="{FF2B5EF4-FFF2-40B4-BE49-F238E27FC236}">
                  <a16:creationId xmlns:a16="http://schemas.microsoft.com/office/drawing/2014/main" id="{DD9BB340-DF20-ED10-0518-DE7FD6219E13}"/>
                </a:ext>
              </a:extLst>
            </p:cNvPr>
            <p:cNvSpPr/>
            <p:nvPr/>
          </p:nvSpPr>
          <p:spPr>
            <a:xfrm>
              <a:off x="1685485" y="1838237"/>
              <a:ext cx="4340411" cy="511601"/>
            </a:xfrm>
            <a:prstGeom prst="roundRect">
              <a:avLst>
                <a:gd name="adj" fmla="val 50000"/>
              </a:avLst>
            </a:prstGeom>
            <a:solidFill>
              <a:srgbClr val="F79B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Rectangle 1">
              <a:extLst>
                <a:ext uri="{FF2B5EF4-FFF2-40B4-BE49-F238E27FC236}">
                  <a16:creationId xmlns:a16="http://schemas.microsoft.com/office/drawing/2014/main" id="{7D2D730B-219C-54ED-740E-023FEF84FC2D}"/>
                </a:ext>
              </a:extLst>
            </p:cNvPr>
            <p:cNvSpPr>
              <a:spLocks noChangeArrowheads="1"/>
            </p:cNvSpPr>
            <p:nvPr/>
          </p:nvSpPr>
          <p:spPr bwMode="auto">
            <a:xfrm>
              <a:off x="1685485" y="1801626"/>
              <a:ext cx="6100199" cy="1298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indent="0" fontAlgn="base">
                <a:lnSpc>
                  <a:spcPct val="150000"/>
                </a:lnSpc>
                <a:spcBef>
                  <a:spcPct val="0"/>
                </a:spcBef>
                <a:spcAft>
                  <a:spcPct val="0"/>
                </a:spcAft>
                <a:buClrTx/>
                <a:buSzTx/>
                <a:tabLst/>
              </a:pPr>
              <a:r>
                <a:rPr lang="es-ES" altLang="es-ES" b="1">
                  <a:solidFill>
                    <a:schemeClr val="bg1"/>
                  </a:solidFill>
                  <a:latin typeface="Space Grotesk" panose="00000500000000000000"/>
                </a:rPr>
                <a:t>Acompañamiento técnico continuado,</a:t>
              </a:r>
              <a:r>
                <a:rPr lang="es-ES" altLang="es-ES" b="1">
                  <a:latin typeface="Space Grotesk" panose="00000500000000000000"/>
                </a:rPr>
                <a:t> clave para facilitar el alineamiento de los proyectos con los objetivos del Sandbox.</a:t>
              </a:r>
            </a:p>
          </p:txBody>
        </p:sp>
        <p:pic>
          <p:nvPicPr>
            <p:cNvPr id="21" name="Imagen 20" descr="Imagen que contiene Logotipo&#10;&#10;El contenido generado por IA puede ser incorrecto.">
              <a:extLst>
                <a:ext uri="{FF2B5EF4-FFF2-40B4-BE49-F238E27FC236}">
                  <a16:creationId xmlns:a16="http://schemas.microsoft.com/office/drawing/2014/main" id="{925C569E-7AE5-4172-B86F-27F64D84D99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39707" y="1929621"/>
              <a:ext cx="740125" cy="718894"/>
            </a:xfrm>
            <a:prstGeom prst="rect">
              <a:avLst/>
            </a:prstGeom>
          </p:spPr>
        </p:pic>
      </p:grpSp>
      <p:grpSp>
        <p:nvGrpSpPr>
          <p:cNvPr id="9" name="Grupo 8">
            <a:extLst>
              <a:ext uri="{FF2B5EF4-FFF2-40B4-BE49-F238E27FC236}">
                <a16:creationId xmlns:a16="http://schemas.microsoft.com/office/drawing/2014/main" id="{BDB20964-EECD-D550-3393-C06BCC14D13E}"/>
              </a:ext>
            </a:extLst>
          </p:cNvPr>
          <p:cNvGrpSpPr/>
          <p:nvPr/>
        </p:nvGrpSpPr>
        <p:grpSpPr>
          <a:xfrm>
            <a:off x="634631" y="5013673"/>
            <a:ext cx="7407508" cy="1298369"/>
            <a:chOff x="652620" y="4839275"/>
            <a:chExt cx="7407508" cy="1298369"/>
          </a:xfrm>
        </p:grpSpPr>
        <p:sp>
          <p:nvSpPr>
            <p:cNvPr id="27" name="Terminador 24">
              <a:extLst>
                <a:ext uri="{FF2B5EF4-FFF2-40B4-BE49-F238E27FC236}">
                  <a16:creationId xmlns:a16="http://schemas.microsoft.com/office/drawing/2014/main" id="{8A067C95-A10C-5D4F-F242-1F736068A2F8}"/>
                </a:ext>
              </a:extLst>
            </p:cNvPr>
            <p:cNvSpPr/>
            <p:nvPr/>
          </p:nvSpPr>
          <p:spPr>
            <a:xfrm>
              <a:off x="1703474" y="5305788"/>
              <a:ext cx="1588067" cy="51160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2249"/>
                    <a:pt x="21600" y="10800"/>
                  </a:cubicBezTo>
                  <a:cubicBezTo>
                    <a:pt x="21600" y="19351"/>
                    <a:pt x="20044" y="21600"/>
                    <a:pt x="18125" y="21600"/>
                  </a:cubicBezTo>
                  <a:lnTo>
                    <a:pt x="3475" y="21600"/>
                  </a:lnTo>
                  <a:cubicBezTo>
                    <a:pt x="1556" y="21600"/>
                    <a:pt x="0" y="20214"/>
                    <a:pt x="0" y="10800"/>
                  </a:cubicBezTo>
                  <a:cubicBezTo>
                    <a:pt x="0" y="1386"/>
                    <a:pt x="1556" y="0"/>
                    <a:pt x="3475" y="0"/>
                  </a:cubicBezTo>
                  <a:close/>
                </a:path>
              </a:pathLst>
            </a:custGeom>
            <a:solidFill>
              <a:srgbClr val="447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Rectangle 1">
              <a:extLst>
                <a:ext uri="{FF2B5EF4-FFF2-40B4-BE49-F238E27FC236}">
                  <a16:creationId xmlns:a16="http://schemas.microsoft.com/office/drawing/2014/main" id="{4BE43296-B87E-2BF5-9FBB-9DE5C7963353}"/>
                </a:ext>
              </a:extLst>
            </p:cNvPr>
            <p:cNvSpPr>
              <a:spLocks noChangeArrowheads="1"/>
            </p:cNvSpPr>
            <p:nvPr/>
          </p:nvSpPr>
          <p:spPr bwMode="auto">
            <a:xfrm>
              <a:off x="1703474" y="4839275"/>
              <a:ext cx="6356654" cy="1298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indent="0" fontAlgn="base">
                <a:lnSpc>
                  <a:spcPct val="150000"/>
                </a:lnSpc>
                <a:spcBef>
                  <a:spcPct val="0"/>
                </a:spcBef>
                <a:spcAft>
                  <a:spcPct val="0"/>
                </a:spcAft>
                <a:buClrTx/>
                <a:buSzTx/>
                <a:tabLst/>
              </a:pPr>
              <a:r>
                <a:rPr lang="es-ES" altLang="es-ES" b="1">
                  <a:latin typeface="Space Grotesk" pitchFamily="2" charset="77"/>
                </a:rPr>
                <a:t>El valor del Sandbox se multiplica cuando los </a:t>
              </a:r>
              <a:r>
                <a:rPr lang="es-ES" altLang="es-ES" b="1">
                  <a:solidFill>
                    <a:schemeClr val="bg1"/>
                  </a:solidFill>
                  <a:latin typeface="Space Grotesk"/>
                </a:rPr>
                <a:t>aprendizajes  </a:t>
              </a:r>
              <a:r>
                <a:rPr lang="es-ES" altLang="es-ES" b="1">
                  <a:latin typeface="Space Grotesk" pitchFamily="2" charset="77"/>
                </a:rPr>
                <a:t>se comparten con el ecosistema y la ciudad.</a:t>
              </a:r>
            </a:p>
          </p:txBody>
        </p:sp>
        <p:pic>
          <p:nvPicPr>
            <p:cNvPr id="23" name="Imagen 22" descr="Imagen que contiene Logotipo&#10;&#10;El contenido generado por IA puede ser incorrecto.">
              <a:extLst>
                <a:ext uri="{FF2B5EF4-FFF2-40B4-BE49-F238E27FC236}">
                  <a16:creationId xmlns:a16="http://schemas.microsoft.com/office/drawing/2014/main" id="{DC137C25-D0B4-FDBA-E0DD-8C58E98A322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52620" y="5137428"/>
              <a:ext cx="725199" cy="702061"/>
            </a:xfrm>
            <a:prstGeom prst="rect">
              <a:avLst/>
            </a:prstGeom>
          </p:spPr>
        </p:pic>
      </p:grpSp>
      <p:grpSp>
        <p:nvGrpSpPr>
          <p:cNvPr id="17" name="Grupo 16">
            <a:extLst>
              <a:ext uri="{FF2B5EF4-FFF2-40B4-BE49-F238E27FC236}">
                <a16:creationId xmlns:a16="http://schemas.microsoft.com/office/drawing/2014/main" id="{F357D2DC-4E25-C293-C85A-16713B6ADF0E}"/>
              </a:ext>
            </a:extLst>
          </p:cNvPr>
          <p:cNvGrpSpPr/>
          <p:nvPr/>
        </p:nvGrpSpPr>
        <p:grpSpPr>
          <a:xfrm>
            <a:off x="639707" y="3361487"/>
            <a:ext cx="6747540" cy="1298369"/>
            <a:chOff x="639707" y="3260353"/>
            <a:chExt cx="6747540" cy="1298369"/>
          </a:xfrm>
        </p:grpSpPr>
        <p:sp>
          <p:nvSpPr>
            <p:cNvPr id="3" name="Terminador 24">
              <a:extLst>
                <a:ext uri="{FF2B5EF4-FFF2-40B4-BE49-F238E27FC236}">
                  <a16:creationId xmlns:a16="http://schemas.microsoft.com/office/drawing/2014/main" id="{7AB26A37-7041-2BA5-3E42-A0F2CFAD3FFF}"/>
                </a:ext>
              </a:extLst>
            </p:cNvPr>
            <p:cNvSpPr/>
            <p:nvPr/>
          </p:nvSpPr>
          <p:spPr>
            <a:xfrm>
              <a:off x="1685485" y="3307313"/>
              <a:ext cx="2950523" cy="482294"/>
            </a:xfrm>
            <a:prstGeom prst="roundRect">
              <a:avLst>
                <a:gd name="adj" fmla="val 50000"/>
              </a:avLst>
            </a:prstGeom>
            <a:solidFill>
              <a:srgbClr val="FD52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Rectangle 1">
              <a:extLst>
                <a:ext uri="{FF2B5EF4-FFF2-40B4-BE49-F238E27FC236}">
                  <a16:creationId xmlns:a16="http://schemas.microsoft.com/office/drawing/2014/main" id="{2D55FB7A-2245-2976-CE01-E4AB13E223BD}"/>
                </a:ext>
              </a:extLst>
            </p:cNvPr>
            <p:cNvSpPr>
              <a:spLocks noChangeArrowheads="1"/>
            </p:cNvSpPr>
            <p:nvPr/>
          </p:nvSpPr>
          <p:spPr bwMode="auto">
            <a:xfrm>
              <a:off x="1721329" y="3260353"/>
              <a:ext cx="5665918" cy="1298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indent="0" fontAlgn="base">
                <a:lnSpc>
                  <a:spcPct val="150000"/>
                </a:lnSpc>
                <a:spcBef>
                  <a:spcPct val="0"/>
                </a:spcBef>
                <a:spcAft>
                  <a:spcPct val="0"/>
                </a:spcAft>
                <a:buClrTx/>
                <a:buSzTx/>
                <a:tabLst/>
              </a:pPr>
              <a:r>
                <a:rPr lang="es-ES" altLang="es-ES" b="1">
                  <a:solidFill>
                    <a:schemeClr val="bg1"/>
                  </a:solidFill>
                  <a:latin typeface="Space Grotesk"/>
                </a:rPr>
                <a:t>Claridad y previsibilidad,  </a:t>
              </a:r>
              <a:r>
                <a:rPr lang="es-ES" altLang="es-ES" b="1">
                  <a:latin typeface="Space Grotesk"/>
                </a:rPr>
                <a:t>elemento esencial para atraer mejores proyectos y reforzar la eficiencia del Sandbox.</a:t>
              </a:r>
            </a:p>
          </p:txBody>
        </p:sp>
        <p:pic>
          <p:nvPicPr>
            <p:cNvPr id="25" name="Imagen 24" descr="Imagen que contiene Logotipo&#10;&#10;El contenido generado por IA puede ser incorrecto.">
              <a:extLst>
                <a:ext uri="{FF2B5EF4-FFF2-40B4-BE49-F238E27FC236}">
                  <a16:creationId xmlns:a16="http://schemas.microsoft.com/office/drawing/2014/main" id="{11EB08F9-C9A5-D18F-3B2F-6C40B175A71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39707" y="3440587"/>
              <a:ext cx="720123" cy="702061"/>
            </a:xfrm>
            <a:prstGeom prst="rect">
              <a:avLst/>
            </a:prstGeom>
          </p:spPr>
        </p:pic>
      </p:grpSp>
      <p:pic>
        <p:nvPicPr>
          <p:cNvPr id="4" name="Imagen 3">
            <a:extLst>
              <a:ext uri="{FF2B5EF4-FFF2-40B4-BE49-F238E27FC236}">
                <a16:creationId xmlns:a16="http://schemas.microsoft.com/office/drawing/2014/main" id="{044C77F7-114C-747B-D11C-4E0E907805B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192033" y="0"/>
            <a:ext cx="4004764" cy="6858000"/>
          </a:xfrm>
          <a:prstGeom prst="rect">
            <a:avLst/>
          </a:prstGeom>
        </p:spPr>
      </p:pic>
      <p:sp>
        <p:nvSpPr>
          <p:cNvPr id="5" name="Rectángulo 4">
            <a:extLst>
              <a:ext uri="{FF2B5EF4-FFF2-40B4-BE49-F238E27FC236}">
                <a16:creationId xmlns:a16="http://schemas.microsoft.com/office/drawing/2014/main" id="{3682AE55-A531-94DD-78F1-F17570875782}"/>
              </a:ext>
            </a:extLst>
          </p:cNvPr>
          <p:cNvSpPr/>
          <p:nvPr/>
        </p:nvSpPr>
        <p:spPr>
          <a:xfrm>
            <a:off x="8192033" y="0"/>
            <a:ext cx="4004764" cy="6858000"/>
          </a:xfrm>
          <a:prstGeom prst="rect">
            <a:avLst/>
          </a:prstGeom>
          <a:solidFill>
            <a:srgbClr val="EF375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1957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rminador 24">
            <a:extLst>
              <a:ext uri="{FF2B5EF4-FFF2-40B4-BE49-F238E27FC236}">
                <a16:creationId xmlns:a16="http://schemas.microsoft.com/office/drawing/2014/main" id="{37488C1B-A0B1-2F11-7CEF-DAE8B7F49BF5}"/>
              </a:ext>
            </a:extLst>
          </p:cNvPr>
          <p:cNvSpPr/>
          <p:nvPr/>
        </p:nvSpPr>
        <p:spPr>
          <a:xfrm>
            <a:off x="1057410" y="2125589"/>
            <a:ext cx="2441799" cy="430887"/>
          </a:xfrm>
          <a:prstGeom prst="roundRect">
            <a:avLst>
              <a:gd name="adj" fmla="val 50000"/>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Terminador 24">
            <a:extLst>
              <a:ext uri="{FF2B5EF4-FFF2-40B4-BE49-F238E27FC236}">
                <a16:creationId xmlns:a16="http://schemas.microsoft.com/office/drawing/2014/main" id="{FD59A67F-61B9-05C5-22C0-B8C6155BAE5C}"/>
              </a:ext>
            </a:extLst>
          </p:cNvPr>
          <p:cNvSpPr/>
          <p:nvPr/>
        </p:nvSpPr>
        <p:spPr>
          <a:xfrm>
            <a:off x="1941494" y="369461"/>
            <a:ext cx="2859106" cy="4822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2249"/>
                  <a:pt x="21600" y="10800"/>
                </a:cubicBezTo>
                <a:cubicBezTo>
                  <a:pt x="21600" y="19351"/>
                  <a:pt x="20044" y="21600"/>
                  <a:pt x="18125" y="21600"/>
                </a:cubicBezTo>
                <a:lnTo>
                  <a:pt x="3475" y="21600"/>
                </a:lnTo>
                <a:cubicBezTo>
                  <a:pt x="1556" y="21600"/>
                  <a:pt x="0" y="20214"/>
                  <a:pt x="0" y="10800"/>
                </a:cubicBezTo>
                <a:cubicBezTo>
                  <a:pt x="0" y="1386"/>
                  <a:pt x="1556" y="0"/>
                  <a:pt x="3475" y="0"/>
                </a:cubicBezTo>
                <a:close/>
              </a:path>
            </a:pathLst>
          </a:cu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Imagen 7">
            <a:extLst>
              <a:ext uri="{FF2B5EF4-FFF2-40B4-BE49-F238E27FC236}">
                <a16:creationId xmlns:a16="http://schemas.microsoft.com/office/drawing/2014/main" id="{80DF55DF-2FDD-0487-B2E8-6620D30B4D82}"/>
              </a:ext>
            </a:extLst>
          </p:cNvPr>
          <p:cNvPicPr>
            <a:picLocks noChangeAspect="1"/>
          </p:cNvPicPr>
          <p:nvPr/>
        </p:nvPicPr>
        <p:blipFill>
          <a:blip r:embed="rId2"/>
          <a:stretch>
            <a:fillRect/>
          </a:stretch>
        </p:blipFill>
        <p:spPr>
          <a:xfrm>
            <a:off x="393492" y="269688"/>
            <a:ext cx="1327837" cy="700132"/>
          </a:xfrm>
          <a:prstGeom prst="rect">
            <a:avLst/>
          </a:prstGeom>
        </p:spPr>
      </p:pic>
      <p:sp>
        <p:nvSpPr>
          <p:cNvPr id="9" name="CuadroTexto 8">
            <a:extLst>
              <a:ext uri="{FF2B5EF4-FFF2-40B4-BE49-F238E27FC236}">
                <a16:creationId xmlns:a16="http://schemas.microsoft.com/office/drawing/2014/main" id="{CB20C88E-EFD8-5E46-64F4-E1F1F1F7C924}"/>
              </a:ext>
            </a:extLst>
          </p:cNvPr>
          <p:cNvSpPr txBox="1"/>
          <p:nvPr/>
        </p:nvSpPr>
        <p:spPr>
          <a:xfrm>
            <a:off x="2036576" y="325786"/>
            <a:ext cx="3614415" cy="467372"/>
          </a:xfrm>
          <a:prstGeom prst="rect">
            <a:avLst/>
          </a:prstGeom>
          <a:noFill/>
        </p:spPr>
        <p:txBody>
          <a:bodyPr wrap="square" rtlCol="0">
            <a:spAutoFit/>
          </a:bodyPr>
          <a:lstStyle/>
          <a:p>
            <a:pPr>
              <a:lnSpc>
                <a:spcPct val="150000"/>
              </a:lnSpc>
            </a:pPr>
            <a:r>
              <a:rPr lang="es-ES" b="1">
                <a:solidFill>
                  <a:schemeClr val="bg1"/>
                </a:solidFill>
                <a:effectLst/>
                <a:latin typeface="Space Grotesk" pitchFamily="2" charset="77"/>
                <a:ea typeface="Aptos" panose="020B0004020202020204" pitchFamily="34" charset="0"/>
                <a:cs typeface="Space Grotesk" pitchFamily="2" charset="77"/>
              </a:rPr>
              <a:t>Aprendizaje normativo</a:t>
            </a:r>
            <a:endParaRPr lang="es-ES_tradnl" b="1">
              <a:latin typeface="Space Grotesk" pitchFamily="2" charset="77"/>
              <a:cs typeface="Space Grotesk" pitchFamily="2" charset="77"/>
            </a:endParaRPr>
          </a:p>
        </p:txBody>
      </p:sp>
      <p:sp>
        <p:nvSpPr>
          <p:cNvPr id="11" name="CuadroTexto 10">
            <a:extLst>
              <a:ext uri="{FF2B5EF4-FFF2-40B4-BE49-F238E27FC236}">
                <a16:creationId xmlns:a16="http://schemas.microsoft.com/office/drawing/2014/main" id="{7803E1C7-D68D-2DEA-FE1E-80F1BCB9AE8C}"/>
              </a:ext>
            </a:extLst>
          </p:cNvPr>
          <p:cNvSpPr txBox="1"/>
          <p:nvPr/>
        </p:nvSpPr>
        <p:spPr>
          <a:xfrm>
            <a:off x="1143703" y="2946390"/>
            <a:ext cx="5760017" cy="369332"/>
          </a:xfrm>
          <a:prstGeom prst="rect">
            <a:avLst/>
          </a:prstGeom>
          <a:noFill/>
        </p:spPr>
        <p:txBody>
          <a:bodyPr wrap="square">
            <a:spAutoFit/>
          </a:bodyPr>
          <a:lstStyle/>
          <a:p>
            <a:r>
              <a:rPr lang="es-ES" b="1">
                <a:latin typeface="Space Grotesk" pitchFamily="2" charset="0"/>
                <a:cs typeface="Space Grotesk" pitchFamily="2" charset="0"/>
              </a:rPr>
              <a:t>Primeras propuestas de mejora regulatoria:</a:t>
            </a:r>
          </a:p>
        </p:txBody>
      </p:sp>
      <p:pic>
        <p:nvPicPr>
          <p:cNvPr id="22" name="Imagen 21">
            <a:extLst>
              <a:ext uri="{FF2B5EF4-FFF2-40B4-BE49-F238E27FC236}">
                <a16:creationId xmlns:a16="http://schemas.microsoft.com/office/drawing/2014/main" id="{ED629D74-B724-20ED-8063-B6F0E7EA8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5211" y="3457259"/>
            <a:ext cx="1305382" cy="1305382"/>
          </a:xfrm>
          <a:prstGeom prst="rect">
            <a:avLst/>
          </a:prstGeom>
        </p:spPr>
      </p:pic>
      <p:pic>
        <p:nvPicPr>
          <p:cNvPr id="23" name="Imagen 22">
            <a:extLst>
              <a:ext uri="{FF2B5EF4-FFF2-40B4-BE49-F238E27FC236}">
                <a16:creationId xmlns:a16="http://schemas.microsoft.com/office/drawing/2014/main" id="{674B49E7-1344-CBC0-610F-B7C35DCCC43C}"/>
              </a:ext>
            </a:extLst>
          </p:cNvPr>
          <p:cNvPicPr>
            <a:picLocks noChangeAspect="1"/>
          </p:cNvPicPr>
          <p:nvPr/>
        </p:nvPicPr>
        <p:blipFill>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5017106" y="3451014"/>
            <a:ext cx="1214121" cy="1329761"/>
          </a:xfrm>
          <a:prstGeom prst="rect">
            <a:avLst/>
          </a:prstGeom>
        </p:spPr>
      </p:pic>
      <p:sp>
        <p:nvSpPr>
          <p:cNvPr id="24" name="CuadroTexto 23">
            <a:extLst>
              <a:ext uri="{FF2B5EF4-FFF2-40B4-BE49-F238E27FC236}">
                <a16:creationId xmlns:a16="http://schemas.microsoft.com/office/drawing/2014/main" id="{CB076927-5A77-BBE0-E130-352470FCA571}"/>
              </a:ext>
            </a:extLst>
          </p:cNvPr>
          <p:cNvSpPr txBox="1"/>
          <p:nvPr/>
        </p:nvSpPr>
        <p:spPr>
          <a:xfrm>
            <a:off x="2278309" y="4659676"/>
            <a:ext cx="1899187" cy="430887"/>
          </a:xfrm>
          <a:prstGeom prst="rect">
            <a:avLst/>
          </a:prstGeom>
          <a:noFill/>
          <a:ln>
            <a:noFill/>
          </a:ln>
        </p:spPr>
        <p:txBody>
          <a:bodyPr wrap="square">
            <a:spAutoFit/>
          </a:bodyPr>
          <a:lstStyle/>
          <a:p>
            <a:pPr algn="ctr">
              <a:buNone/>
            </a:pPr>
            <a:r>
              <a:rPr lang="es-ES" sz="1100" b="1">
                <a:latin typeface="Space Grotesk" pitchFamily="2" charset="0"/>
                <a:cs typeface="Space Grotesk" pitchFamily="2" charset="0"/>
              </a:rPr>
              <a:t>ELEMENTOS GRÁFICOS EN VEHÍCULOS MUNICIPALES </a:t>
            </a:r>
          </a:p>
        </p:txBody>
      </p:sp>
      <p:sp>
        <p:nvSpPr>
          <p:cNvPr id="25" name="CuadroTexto 24">
            <a:extLst>
              <a:ext uri="{FF2B5EF4-FFF2-40B4-BE49-F238E27FC236}">
                <a16:creationId xmlns:a16="http://schemas.microsoft.com/office/drawing/2014/main" id="{62B52083-89DE-C062-73E3-A615F41C9A0B}"/>
              </a:ext>
            </a:extLst>
          </p:cNvPr>
          <p:cNvSpPr txBox="1"/>
          <p:nvPr/>
        </p:nvSpPr>
        <p:spPr>
          <a:xfrm>
            <a:off x="4674572" y="4653431"/>
            <a:ext cx="1899187" cy="430887"/>
          </a:xfrm>
          <a:prstGeom prst="rect">
            <a:avLst/>
          </a:prstGeom>
          <a:noFill/>
          <a:ln>
            <a:noFill/>
          </a:ln>
        </p:spPr>
        <p:txBody>
          <a:bodyPr wrap="square">
            <a:spAutoFit/>
          </a:bodyPr>
          <a:lstStyle/>
          <a:p>
            <a:pPr algn="ctr">
              <a:buNone/>
            </a:pPr>
            <a:r>
              <a:rPr lang="es-ES" sz="1100" b="1">
                <a:latin typeface="Space Grotesk" pitchFamily="2" charset="0"/>
                <a:cs typeface="Space Grotesk" pitchFamily="2" charset="0"/>
              </a:rPr>
              <a:t>VEHÍCULOS AUTÓNOMOS EN LA VÍA PÚBLICÁ</a:t>
            </a:r>
          </a:p>
        </p:txBody>
      </p:sp>
      <p:pic>
        <p:nvPicPr>
          <p:cNvPr id="26" name="Imagen 25" descr="Vista aérea de una ciudad&#10;&#10;El contenido generado por IA puede ser incorrecto.">
            <a:extLst>
              <a:ext uri="{FF2B5EF4-FFF2-40B4-BE49-F238E27FC236}">
                <a16:creationId xmlns:a16="http://schemas.microsoft.com/office/drawing/2014/main" id="{3D384602-A430-AABC-D304-82916FE774A7}"/>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199102" y="0"/>
            <a:ext cx="3992897" cy="6858000"/>
          </a:xfrm>
          <a:prstGeom prst="roundRect">
            <a:avLst>
              <a:gd name="adj" fmla="val 0"/>
            </a:avLst>
          </a:prstGeom>
        </p:spPr>
      </p:pic>
      <p:sp>
        <p:nvSpPr>
          <p:cNvPr id="27" name="Rectángulo 26">
            <a:extLst>
              <a:ext uri="{FF2B5EF4-FFF2-40B4-BE49-F238E27FC236}">
                <a16:creationId xmlns:a16="http://schemas.microsoft.com/office/drawing/2014/main" id="{249ECD78-904D-EEB2-11D3-A27CDDDA4C62}"/>
              </a:ext>
            </a:extLst>
          </p:cNvPr>
          <p:cNvSpPr/>
          <p:nvPr/>
        </p:nvSpPr>
        <p:spPr>
          <a:xfrm>
            <a:off x="8192032" y="0"/>
            <a:ext cx="3992897" cy="6858000"/>
          </a:xfrm>
          <a:prstGeom prst="rect">
            <a:avLst/>
          </a:prstGeom>
          <a:solidFill>
            <a:srgbClr val="31B94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0" name="Rectangle 1">
            <a:extLst>
              <a:ext uri="{FF2B5EF4-FFF2-40B4-BE49-F238E27FC236}">
                <a16:creationId xmlns:a16="http://schemas.microsoft.com/office/drawing/2014/main" id="{4D55464D-F58A-C0E9-1052-F3DFD0EF7653}"/>
              </a:ext>
            </a:extLst>
          </p:cNvPr>
          <p:cNvSpPr>
            <a:spLocks noChangeArrowheads="1"/>
          </p:cNvSpPr>
          <p:nvPr/>
        </p:nvSpPr>
        <p:spPr bwMode="auto">
          <a:xfrm>
            <a:off x="1143703" y="1220596"/>
            <a:ext cx="6409241" cy="1298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50000"/>
              </a:lnSpc>
            </a:pPr>
            <a:r>
              <a:rPr lang="es-ES" b="1">
                <a:latin typeface="Space Grotesk" pitchFamily="2" charset="0"/>
                <a:cs typeface="Space Grotesk" pitchFamily="2" charset="0"/>
              </a:rPr>
              <a:t>La experimentación en condiciones reales permite mejorar la normativa para acompañar la innovación con </a:t>
            </a:r>
            <a:r>
              <a:rPr lang="es-ES" b="1">
                <a:solidFill>
                  <a:schemeClr val="bg1"/>
                </a:solidFill>
                <a:latin typeface="Space Grotesk" pitchFamily="2" charset="0"/>
                <a:cs typeface="Space Grotesk" pitchFamily="2" charset="0"/>
              </a:rPr>
              <a:t>seguridad jurídica</a:t>
            </a:r>
            <a:endParaRPr lang="es-ES" b="1">
              <a:latin typeface="Space Grotesk" pitchFamily="2" charset="0"/>
              <a:cs typeface="Space Grotesk" pitchFamily="2" charset="0"/>
            </a:endParaRPr>
          </a:p>
        </p:txBody>
      </p:sp>
      <p:sp>
        <p:nvSpPr>
          <p:cNvPr id="31" name="Terminador 24">
            <a:extLst>
              <a:ext uri="{FF2B5EF4-FFF2-40B4-BE49-F238E27FC236}">
                <a16:creationId xmlns:a16="http://schemas.microsoft.com/office/drawing/2014/main" id="{646B409F-B0BB-2538-2B2D-4E8D2355913F}"/>
              </a:ext>
            </a:extLst>
          </p:cNvPr>
          <p:cNvSpPr/>
          <p:nvPr/>
        </p:nvSpPr>
        <p:spPr>
          <a:xfrm>
            <a:off x="2999232" y="5501386"/>
            <a:ext cx="7432599" cy="916913"/>
          </a:xfrm>
          <a:prstGeom prst="rect">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CuadroTexto 12">
            <a:extLst>
              <a:ext uri="{FF2B5EF4-FFF2-40B4-BE49-F238E27FC236}">
                <a16:creationId xmlns:a16="http://schemas.microsoft.com/office/drawing/2014/main" id="{4FE1AD49-72D6-D8AB-5DD8-93C7F2A2DF37}"/>
              </a:ext>
            </a:extLst>
          </p:cNvPr>
          <p:cNvSpPr txBox="1"/>
          <p:nvPr/>
        </p:nvSpPr>
        <p:spPr>
          <a:xfrm>
            <a:off x="3064216" y="5636676"/>
            <a:ext cx="7367615" cy="646331"/>
          </a:xfrm>
          <a:prstGeom prst="rect">
            <a:avLst/>
          </a:prstGeom>
          <a:noFill/>
        </p:spPr>
        <p:txBody>
          <a:bodyPr wrap="square">
            <a:spAutoFit/>
          </a:bodyPr>
          <a:lstStyle/>
          <a:p>
            <a:pPr algn="ctr">
              <a:buNone/>
            </a:pPr>
            <a:r>
              <a:rPr lang="es-ES" b="1">
                <a:solidFill>
                  <a:schemeClr val="bg1"/>
                </a:solidFill>
                <a:latin typeface="Space Grotesk" pitchFamily="2" charset="0"/>
                <a:cs typeface="Space Grotesk" pitchFamily="2" charset="0"/>
              </a:rPr>
              <a:t>Cada piloto aporta evidencia para construir un marco normativo más claro, ágil y adaptado a la innovación</a:t>
            </a:r>
            <a:endParaRPr lang="es-ES">
              <a:solidFill>
                <a:schemeClr val="bg1"/>
              </a:solidFill>
              <a:latin typeface="Space Grotesk" pitchFamily="2" charset="0"/>
              <a:cs typeface="Space Grotesk" pitchFamily="2" charset="0"/>
            </a:endParaRPr>
          </a:p>
        </p:txBody>
      </p:sp>
    </p:spTree>
    <p:extLst>
      <p:ext uri="{BB962C8B-B14F-4D97-AF65-F5344CB8AC3E}">
        <p14:creationId xmlns:p14="http://schemas.microsoft.com/office/powerpoint/2010/main" val="13441066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rminador 24">
            <a:extLst>
              <a:ext uri="{FF2B5EF4-FFF2-40B4-BE49-F238E27FC236}">
                <a16:creationId xmlns:a16="http://schemas.microsoft.com/office/drawing/2014/main" id="{FD59A67F-61B9-05C5-22C0-B8C6155BAE5C}"/>
              </a:ext>
            </a:extLst>
          </p:cNvPr>
          <p:cNvSpPr/>
          <p:nvPr/>
        </p:nvSpPr>
        <p:spPr>
          <a:xfrm>
            <a:off x="1941494" y="369461"/>
            <a:ext cx="2859106" cy="4822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2249"/>
                  <a:pt x="21600" y="10800"/>
                </a:cubicBezTo>
                <a:cubicBezTo>
                  <a:pt x="21600" y="19351"/>
                  <a:pt x="20044" y="21600"/>
                  <a:pt x="18125" y="21600"/>
                </a:cubicBezTo>
                <a:lnTo>
                  <a:pt x="3475" y="21600"/>
                </a:lnTo>
                <a:cubicBezTo>
                  <a:pt x="1556" y="21600"/>
                  <a:pt x="0" y="20214"/>
                  <a:pt x="0" y="10800"/>
                </a:cubicBezTo>
                <a:cubicBezTo>
                  <a:pt x="0" y="1386"/>
                  <a:pt x="1556" y="0"/>
                  <a:pt x="3475" y="0"/>
                </a:cubicBezTo>
                <a:close/>
              </a:path>
            </a:pathLst>
          </a:cu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Imagen 7">
            <a:extLst>
              <a:ext uri="{FF2B5EF4-FFF2-40B4-BE49-F238E27FC236}">
                <a16:creationId xmlns:a16="http://schemas.microsoft.com/office/drawing/2014/main" id="{80DF55DF-2FDD-0487-B2E8-6620D30B4D82}"/>
              </a:ext>
            </a:extLst>
          </p:cNvPr>
          <p:cNvPicPr>
            <a:picLocks noChangeAspect="1"/>
          </p:cNvPicPr>
          <p:nvPr/>
        </p:nvPicPr>
        <p:blipFill>
          <a:blip r:embed="rId2"/>
          <a:stretch>
            <a:fillRect/>
          </a:stretch>
        </p:blipFill>
        <p:spPr>
          <a:xfrm>
            <a:off x="393492" y="269688"/>
            <a:ext cx="1327837" cy="700132"/>
          </a:xfrm>
          <a:prstGeom prst="rect">
            <a:avLst/>
          </a:prstGeom>
        </p:spPr>
      </p:pic>
      <p:sp>
        <p:nvSpPr>
          <p:cNvPr id="9" name="CuadroTexto 8">
            <a:extLst>
              <a:ext uri="{FF2B5EF4-FFF2-40B4-BE49-F238E27FC236}">
                <a16:creationId xmlns:a16="http://schemas.microsoft.com/office/drawing/2014/main" id="{CB20C88E-EFD8-5E46-64F4-E1F1F1F7C924}"/>
              </a:ext>
            </a:extLst>
          </p:cNvPr>
          <p:cNvSpPr txBox="1"/>
          <p:nvPr/>
        </p:nvSpPr>
        <p:spPr>
          <a:xfrm>
            <a:off x="2036576" y="325786"/>
            <a:ext cx="3614415" cy="467372"/>
          </a:xfrm>
          <a:prstGeom prst="rect">
            <a:avLst/>
          </a:prstGeom>
          <a:noFill/>
        </p:spPr>
        <p:txBody>
          <a:bodyPr wrap="square" rtlCol="0">
            <a:spAutoFit/>
          </a:bodyPr>
          <a:lstStyle/>
          <a:p>
            <a:pPr>
              <a:lnSpc>
                <a:spcPct val="150000"/>
              </a:lnSpc>
            </a:pPr>
            <a:r>
              <a:rPr lang="es-ES" b="1">
                <a:solidFill>
                  <a:schemeClr val="bg1"/>
                </a:solidFill>
                <a:effectLst/>
                <a:latin typeface="Space Grotesk" pitchFamily="2" charset="77"/>
                <a:ea typeface="Aptos" panose="020B0004020202020204" pitchFamily="34" charset="0"/>
                <a:cs typeface="Space Grotesk" pitchFamily="2" charset="77"/>
              </a:rPr>
              <a:t>Aprendizaje normativo</a:t>
            </a:r>
            <a:endParaRPr lang="es-ES_tradnl" b="1">
              <a:latin typeface="Space Grotesk" pitchFamily="2" charset="77"/>
              <a:cs typeface="Space Grotesk" pitchFamily="2" charset="77"/>
            </a:endParaRPr>
          </a:p>
        </p:txBody>
      </p:sp>
      <p:pic>
        <p:nvPicPr>
          <p:cNvPr id="26" name="Imagen 25" descr="Vista aérea de una ciudad&#10;&#10;El contenido generado por IA puede ser incorrecto.">
            <a:extLst>
              <a:ext uri="{FF2B5EF4-FFF2-40B4-BE49-F238E27FC236}">
                <a16:creationId xmlns:a16="http://schemas.microsoft.com/office/drawing/2014/main" id="{3D384602-A430-AABC-D304-82916FE774A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199102" y="0"/>
            <a:ext cx="3992897" cy="6858000"/>
          </a:xfrm>
          <a:prstGeom prst="roundRect">
            <a:avLst>
              <a:gd name="adj" fmla="val 0"/>
            </a:avLst>
          </a:prstGeom>
        </p:spPr>
      </p:pic>
      <p:sp>
        <p:nvSpPr>
          <p:cNvPr id="27" name="Rectángulo 26">
            <a:extLst>
              <a:ext uri="{FF2B5EF4-FFF2-40B4-BE49-F238E27FC236}">
                <a16:creationId xmlns:a16="http://schemas.microsoft.com/office/drawing/2014/main" id="{249ECD78-904D-EEB2-11D3-A27CDDDA4C62}"/>
              </a:ext>
            </a:extLst>
          </p:cNvPr>
          <p:cNvSpPr/>
          <p:nvPr/>
        </p:nvSpPr>
        <p:spPr>
          <a:xfrm>
            <a:off x="8192032" y="0"/>
            <a:ext cx="3992897" cy="6858000"/>
          </a:xfrm>
          <a:prstGeom prst="rect">
            <a:avLst/>
          </a:prstGeom>
          <a:solidFill>
            <a:srgbClr val="31B94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1" name="Terminador 24">
            <a:extLst>
              <a:ext uri="{FF2B5EF4-FFF2-40B4-BE49-F238E27FC236}">
                <a16:creationId xmlns:a16="http://schemas.microsoft.com/office/drawing/2014/main" id="{646B409F-B0BB-2538-2B2D-4E8D2355913F}"/>
              </a:ext>
            </a:extLst>
          </p:cNvPr>
          <p:cNvSpPr/>
          <p:nvPr/>
        </p:nvSpPr>
        <p:spPr>
          <a:xfrm>
            <a:off x="2999232" y="5501386"/>
            <a:ext cx="7432599" cy="916913"/>
          </a:xfrm>
          <a:prstGeom prst="rect">
            <a:avLst/>
          </a:prstGeom>
          <a:solidFill>
            <a:srgbClr val="31B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CuadroTexto 12">
            <a:extLst>
              <a:ext uri="{FF2B5EF4-FFF2-40B4-BE49-F238E27FC236}">
                <a16:creationId xmlns:a16="http://schemas.microsoft.com/office/drawing/2014/main" id="{4FE1AD49-72D6-D8AB-5DD8-93C7F2A2DF37}"/>
              </a:ext>
            </a:extLst>
          </p:cNvPr>
          <p:cNvSpPr txBox="1"/>
          <p:nvPr/>
        </p:nvSpPr>
        <p:spPr>
          <a:xfrm>
            <a:off x="3064216" y="5636676"/>
            <a:ext cx="7367615" cy="646331"/>
          </a:xfrm>
          <a:prstGeom prst="rect">
            <a:avLst/>
          </a:prstGeom>
          <a:noFill/>
        </p:spPr>
        <p:txBody>
          <a:bodyPr wrap="square">
            <a:spAutoFit/>
          </a:bodyPr>
          <a:lstStyle/>
          <a:p>
            <a:pPr algn="ctr">
              <a:buNone/>
            </a:pPr>
            <a:r>
              <a:rPr lang="es-ES" b="1">
                <a:solidFill>
                  <a:schemeClr val="bg1"/>
                </a:solidFill>
                <a:latin typeface="Space Grotesk" pitchFamily="2" charset="0"/>
                <a:cs typeface="Space Grotesk" pitchFamily="2" charset="0"/>
              </a:rPr>
              <a:t>Cada piloto aporta evidencia para construir un marco normativo más claro, ágil y adaptado a la innovación</a:t>
            </a:r>
            <a:endParaRPr lang="es-ES">
              <a:solidFill>
                <a:schemeClr val="bg1"/>
              </a:solidFill>
              <a:latin typeface="Space Grotesk" pitchFamily="2" charset="0"/>
              <a:cs typeface="Space Grotesk" pitchFamily="2" charset="0"/>
            </a:endParaRPr>
          </a:p>
        </p:txBody>
      </p:sp>
      <p:pic>
        <p:nvPicPr>
          <p:cNvPr id="3" name="Imagen 2">
            <a:extLst>
              <a:ext uri="{FF2B5EF4-FFF2-40B4-BE49-F238E27FC236}">
                <a16:creationId xmlns:a16="http://schemas.microsoft.com/office/drawing/2014/main" id="{18C92290-2D76-2F58-ABA3-4964243EC8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71" y="1242372"/>
            <a:ext cx="8128292" cy="3971074"/>
          </a:xfrm>
          <a:prstGeom prst="rect">
            <a:avLst/>
          </a:prstGeom>
        </p:spPr>
      </p:pic>
    </p:spTree>
    <p:extLst>
      <p:ext uri="{BB962C8B-B14F-4D97-AF65-F5344CB8AC3E}">
        <p14:creationId xmlns:p14="http://schemas.microsoft.com/office/powerpoint/2010/main" val="3038150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653420" y="-27384"/>
            <a:ext cx="8403020" cy="685800"/>
          </a:xfrm>
        </p:spPr>
        <p:txBody>
          <a:bodyPr/>
          <a:lstStyle/>
          <a:p>
            <a:r>
              <a:rPr lang="es-ES_tradnl" altLang="es-ES" dirty="0"/>
              <a:t>#innovación no es opcional para las #AAPP</a:t>
            </a:r>
          </a:p>
        </p:txBody>
      </p:sp>
      <p:pic>
        <p:nvPicPr>
          <p:cNvPr id="4" name="3 Image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27648" y="985028"/>
            <a:ext cx="6477544" cy="5872973"/>
          </a:xfrm>
          <a:prstGeom prst="rect">
            <a:avLst/>
          </a:prstGeom>
        </p:spPr>
      </p:pic>
    </p:spTree>
    <p:extLst>
      <p:ext uri="{BB962C8B-B14F-4D97-AF65-F5344CB8AC3E}">
        <p14:creationId xmlns:p14="http://schemas.microsoft.com/office/powerpoint/2010/main" val="31890685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62D89-8037-6AB0-6AFB-6791BBF1954A}"/>
            </a:ext>
          </a:extLst>
        </p:cNvPr>
        <p:cNvGrpSpPr/>
        <p:nvPr/>
      </p:nvGrpSpPr>
      <p:grpSpPr>
        <a:xfrm>
          <a:off x="0" y="0"/>
          <a:ext cx="0" cy="0"/>
          <a:chOff x="0" y="0"/>
          <a:chExt cx="0" cy="0"/>
        </a:xfrm>
      </p:grpSpPr>
      <p:sp>
        <p:nvSpPr>
          <p:cNvPr id="6" name="Terminador 24">
            <a:extLst>
              <a:ext uri="{FF2B5EF4-FFF2-40B4-BE49-F238E27FC236}">
                <a16:creationId xmlns:a16="http://schemas.microsoft.com/office/drawing/2014/main" id="{6815B956-BC13-0C31-CC36-B635B8042C9D}"/>
              </a:ext>
            </a:extLst>
          </p:cNvPr>
          <p:cNvSpPr/>
          <p:nvPr/>
        </p:nvSpPr>
        <p:spPr>
          <a:xfrm>
            <a:off x="1941493" y="369461"/>
            <a:ext cx="2794092" cy="4822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2249"/>
                  <a:pt x="21600" y="10800"/>
                </a:cubicBezTo>
                <a:cubicBezTo>
                  <a:pt x="21600" y="19351"/>
                  <a:pt x="20044" y="21600"/>
                  <a:pt x="18125" y="21600"/>
                </a:cubicBezTo>
                <a:lnTo>
                  <a:pt x="3475" y="21600"/>
                </a:lnTo>
                <a:cubicBezTo>
                  <a:pt x="1556" y="21600"/>
                  <a:pt x="0" y="20214"/>
                  <a:pt x="0" y="10800"/>
                </a:cubicBezTo>
                <a:cubicBezTo>
                  <a:pt x="0" y="1386"/>
                  <a:pt x="1556" y="0"/>
                  <a:pt x="3475" y="0"/>
                </a:cubicBezTo>
                <a:close/>
              </a:path>
            </a:pathLst>
          </a:custGeom>
          <a:solidFill>
            <a:srgbClr val="EF37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7" name="Imagen 6">
            <a:extLst>
              <a:ext uri="{FF2B5EF4-FFF2-40B4-BE49-F238E27FC236}">
                <a16:creationId xmlns:a16="http://schemas.microsoft.com/office/drawing/2014/main" id="{1F7CF218-7DC6-AF0D-ED88-C3FE557C376B}"/>
              </a:ext>
            </a:extLst>
          </p:cNvPr>
          <p:cNvPicPr>
            <a:picLocks noChangeAspect="1"/>
          </p:cNvPicPr>
          <p:nvPr/>
        </p:nvPicPr>
        <p:blipFill>
          <a:blip r:embed="rId2"/>
          <a:stretch>
            <a:fillRect/>
          </a:stretch>
        </p:blipFill>
        <p:spPr>
          <a:xfrm>
            <a:off x="393492" y="269688"/>
            <a:ext cx="1327837" cy="700132"/>
          </a:xfrm>
          <a:prstGeom prst="rect">
            <a:avLst/>
          </a:prstGeom>
        </p:spPr>
      </p:pic>
      <p:sp>
        <p:nvSpPr>
          <p:cNvPr id="8" name="CuadroTexto 7">
            <a:extLst>
              <a:ext uri="{FF2B5EF4-FFF2-40B4-BE49-F238E27FC236}">
                <a16:creationId xmlns:a16="http://schemas.microsoft.com/office/drawing/2014/main" id="{94F8B634-548A-C031-0324-CB844BF2B140}"/>
              </a:ext>
            </a:extLst>
          </p:cNvPr>
          <p:cNvSpPr txBox="1"/>
          <p:nvPr/>
        </p:nvSpPr>
        <p:spPr>
          <a:xfrm>
            <a:off x="2036576" y="325786"/>
            <a:ext cx="2842049" cy="467372"/>
          </a:xfrm>
          <a:prstGeom prst="rect">
            <a:avLst/>
          </a:prstGeom>
          <a:noFill/>
        </p:spPr>
        <p:txBody>
          <a:bodyPr wrap="square" rtlCol="0">
            <a:spAutoFit/>
          </a:bodyPr>
          <a:lstStyle/>
          <a:p>
            <a:pPr>
              <a:lnSpc>
                <a:spcPct val="150000"/>
              </a:lnSpc>
            </a:pPr>
            <a:r>
              <a:rPr lang="es-ES" b="1">
                <a:solidFill>
                  <a:schemeClr val="bg1"/>
                </a:solidFill>
                <a:effectLst/>
                <a:latin typeface="Space Grotesk" pitchFamily="2" charset="77"/>
                <a:ea typeface="Aptos" panose="020B0004020202020204" pitchFamily="34" charset="0"/>
                <a:cs typeface="Space Grotesk" pitchFamily="2" charset="77"/>
              </a:rPr>
              <a:t>Alianzas estratégicas</a:t>
            </a:r>
            <a:endParaRPr lang="es-ES_tradnl" b="1">
              <a:latin typeface="Space Grotesk" pitchFamily="2" charset="77"/>
              <a:cs typeface="Space Grotesk" pitchFamily="2" charset="77"/>
            </a:endParaRPr>
          </a:p>
        </p:txBody>
      </p:sp>
      <p:pic>
        <p:nvPicPr>
          <p:cNvPr id="1026" name="Picture 2" descr="escudo futbol valencia cf :: La Futbolteca. Enciclopedia del Fútbol Español">
            <a:extLst>
              <a:ext uri="{FF2B5EF4-FFF2-40B4-BE49-F238E27FC236}">
                <a16:creationId xmlns:a16="http://schemas.microsoft.com/office/drawing/2014/main" id="{04D0F4B2-2C0D-9C84-91AE-4A7F0D647DC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32012" y="1819788"/>
            <a:ext cx="1766888" cy="17668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utoridad Portuaria de Valencia | ALIA - Clúster Logístico Aragón">
            <a:extLst>
              <a:ext uri="{FF2B5EF4-FFF2-40B4-BE49-F238E27FC236}">
                <a16:creationId xmlns:a16="http://schemas.microsoft.com/office/drawing/2014/main" id="{24C63038-E764-5E38-B725-62A3BCAED40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59300" y="1819788"/>
            <a:ext cx="3073400" cy="15156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cursos Multimedia">
            <a:extLst>
              <a:ext uri="{FF2B5EF4-FFF2-40B4-BE49-F238E27FC236}">
                <a16:creationId xmlns:a16="http://schemas.microsoft.com/office/drawing/2014/main" id="{54C340F8-5479-4AE0-A9C9-CC57E1E3BCB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38356" y="1806930"/>
            <a:ext cx="2159318" cy="16733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tipos para la confección panel A1 : Cátedra de Empresa Construcción  Sostenible y Avanzada : UPV">
            <a:extLst>
              <a:ext uri="{FF2B5EF4-FFF2-40B4-BE49-F238E27FC236}">
                <a16:creationId xmlns:a16="http://schemas.microsoft.com/office/drawing/2014/main" id="{08BB0482-5B2E-38C3-3469-C051F45ED7B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72281" y="3772159"/>
            <a:ext cx="3647438" cy="1289427"/>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a:extLst>
              <a:ext uri="{FF2B5EF4-FFF2-40B4-BE49-F238E27FC236}">
                <a16:creationId xmlns:a16="http://schemas.microsoft.com/office/drawing/2014/main" id="{56866FF8-642B-2E03-E22D-9FA6043193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91913" y="4063285"/>
            <a:ext cx="2237048" cy="629510"/>
          </a:xfrm>
          <a:prstGeom prst="rect">
            <a:avLst/>
          </a:prstGeom>
        </p:spPr>
      </p:pic>
      <p:pic>
        <p:nvPicPr>
          <p:cNvPr id="1036" name="Picture 12" descr="Feria Valencia – Feria Valencia 100 años contigo">
            <a:extLst>
              <a:ext uri="{FF2B5EF4-FFF2-40B4-BE49-F238E27FC236}">
                <a16:creationId xmlns:a16="http://schemas.microsoft.com/office/drawing/2014/main" id="{3175096E-A00B-E742-28B6-5E6A5BE843A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38850" y="3772159"/>
            <a:ext cx="3572190" cy="1289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08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C46C0-B079-3923-317E-770830354272}"/>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CF84AE63-2636-68DC-DDC5-6B6BB078BFFE}"/>
              </a:ext>
            </a:extLst>
          </p:cNvPr>
          <p:cNvSpPr/>
          <p:nvPr/>
        </p:nvSpPr>
        <p:spPr>
          <a:xfrm>
            <a:off x="-1112644" y="-618894"/>
            <a:ext cx="14303298" cy="8045606"/>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CuadroTexto 3">
            <a:extLst>
              <a:ext uri="{FF2B5EF4-FFF2-40B4-BE49-F238E27FC236}">
                <a16:creationId xmlns:a16="http://schemas.microsoft.com/office/drawing/2014/main" id="{2CF8A90A-9556-AC7E-0C67-DB4A129A143C}"/>
              </a:ext>
            </a:extLst>
          </p:cNvPr>
          <p:cNvSpPr txBox="1"/>
          <p:nvPr/>
        </p:nvSpPr>
        <p:spPr>
          <a:xfrm>
            <a:off x="0" y="0"/>
            <a:ext cx="6117018" cy="6858000"/>
          </a:xfrm>
          <a:custGeom>
            <a:avLst/>
            <a:gdLst/>
            <a:ahLst/>
            <a:cxnLst/>
            <a:rect l="l" t="t" r="r" b="b"/>
            <a:pathLst>
              <a:path w="6117018" h="6858000">
                <a:moveTo>
                  <a:pt x="5789083" y="5969932"/>
                </a:moveTo>
                <a:cubicBezTo>
                  <a:pt x="5759365" y="5969932"/>
                  <a:pt x="5734290" y="5979777"/>
                  <a:pt x="5713859" y="5999465"/>
                </a:cubicBezTo>
                <a:cubicBezTo>
                  <a:pt x="5693428" y="6019153"/>
                  <a:pt x="5683212" y="6044599"/>
                  <a:pt x="5683212" y="6075803"/>
                </a:cubicBezTo>
                <a:cubicBezTo>
                  <a:pt x="5683212" y="6107007"/>
                  <a:pt x="5693428" y="6132453"/>
                  <a:pt x="5713859" y="6152141"/>
                </a:cubicBezTo>
                <a:cubicBezTo>
                  <a:pt x="5734290" y="6171829"/>
                  <a:pt x="5759365" y="6181673"/>
                  <a:pt x="5789083" y="6181673"/>
                </a:cubicBezTo>
                <a:cubicBezTo>
                  <a:pt x="5819544" y="6181673"/>
                  <a:pt x="5844804" y="6171829"/>
                  <a:pt x="5864863" y="6152141"/>
                </a:cubicBezTo>
                <a:cubicBezTo>
                  <a:pt x="5884923" y="6132453"/>
                  <a:pt x="5894953" y="6107007"/>
                  <a:pt x="5894953" y="6075803"/>
                </a:cubicBezTo>
                <a:cubicBezTo>
                  <a:pt x="5894953" y="6044599"/>
                  <a:pt x="5884923" y="6019153"/>
                  <a:pt x="5864863" y="5999465"/>
                </a:cubicBezTo>
                <a:cubicBezTo>
                  <a:pt x="5844804" y="5979777"/>
                  <a:pt x="5819544" y="5969932"/>
                  <a:pt x="5789083" y="5969932"/>
                </a:cubicBezTo>
                <a:close/>
                <a:moveTo>
                  <a:pt x="2760952" y="5869634"/>
                </a:moveTo>
                <a:lnTo>
                  <a:pt x="2760952" y="5885236"/>
                </a:lnTo>
                <a:cubicBezTo>
                  <a:pt x="2760952" y="5901581"/>
                  <a:pt x="2758352" y="5914025"/>
                  <a:pt x="2753151" y="5922569"/>
                </a:cubicBezTo>
                <a:cubicBezTo>
                  <a:pt x="2747950" y="5931113"/>
                  <a:pt x="2738663" y="5938357"/>
                  <a:pt x="2725290" y="5944301"/>
                </a:cubicBezTo>
                <a:lnTo>
                  <a:pt x="2706345" y="5953216"/>
                </a:lnTo>
                <a:cubicBezTo>
                  <a:pt x="2680342" y="5965103"/>
                  <a:pt x="2654896" y="5979962"/>
                  <a:pt x="2630007" y="5997793"/>
                </a:cubicBezTo>
                <a:cubicBezTo>
                  <a:pt x="2605118" y="6015624"/>
                  <a:pt x="2584501" y="6038841"/>
                  <a:pt x="2568156" y="6067444"/>
                </a:cubicBezTo>
                <a:cubicBezTo>
                  <a:pt x="2551812" y="6096048"/>
                  <a:pt x="2543639" y="6132638"/>
                  <a:pt x="2543639" y="6177215"/>
                </a:cubicBezTo>
                <a:cubicBezTo>
                  <a:pt x="2543639" y="6221792"/>
                  <a:pt x="2555527" y="6261169"/>
                  <a:pt x="2579301" y="6295345"/>
                </a:cubicBezTo>
                <a:cubicBezTo>
                  <a:pt x="2603075" y="6329520"/>
                  <a:pt x="2635579" y="6356266"/>
                  <a:pt x="2676813" y="6375583"/>
                </a:cubicBezTo>
                <a:cubicBezTo>
                  <a:pt x="2718047" y="6394900"/>
                  <a:pt x="2765038" y="6404558"/>
                  <a:pt x="2817788" y="6404558"/>
                </a:cubicBezTo>
                <a:cubicBezTo>
                  <a:pt x="2871280" y="6404558"/>
                  <a:pt x="2919572" y="6394528"/>
                  <a:pt x="2962663" y="6374468"/>
                </a:cubicBezTo>
                <a:cubicBezTo>
                  <a:pt x="3005754" y="6354409"/>
                  <a:pt x="3039930" y="6325991"/>
                  <a:pt x="3065190" y="6289215"/>
                </a:cubicBezTo>
                <a:cubicBezTo>
                  <a:pt x="3090450" y="6252439"/>
                  <a:pt x="3103080" y="6208419"/>
                  <a:pt x="3103080" y="6157156"/>
                </a:cubicBezTo>
                <a:lnTo>
                  <a:pt x="3103080" y="6134867"/>
                </a:lnTo>
                <a:lnTo>
                  <a:pt x="2958205" y="6134867"/>
                </a:lnTo>
                <a:lnTo>
                  <a:pt x="2958205" y="6159384"/>
                </a:lnTo>
                <a:cubicBezTo>
                  <a:pt x="2958205" y="6186131"/>
                  <a:pt x="2952076" y="6208419"/>
                  <a:pt x="2939817" y="6226250"/>
                </a:cubicBezTo>
                <a:cubicBezTo>
                  <a:pt x="2927558" y="6244081"/>
                  <a:pt x="2910842" y="6257454"/>
                  <a:pt x="2889668" y="6266369"/>
                </a:cubicBezTo>
                <a:cubicBezTo>
                  <a:pt x="2868494" y="6275285"/>
                  <a:pt x="2844534" y="6279743"/>
                  <a:pt x="2817788" y="6279743"/>
                </a:cubicBezTo>
                <a:cubicBezTo>
                  <a:pt x="2791784" y="6279743"/>
                  <a:pt x="2769124" y="6275656"/>
                  <a:pt x="2749808" y="6267484"/>
                </a:cubicBezTo>
                <a:cubicBezTo>
                  <a:pt x="2730491" y="6259311"/>
                  <a:pt x="2715446" y="6247610"/>
                  <a:pt x="2704673" y="6232379"/>
                </a:cubicBezTo>
                <a:cubicBezTo>
                  <a:pt x="2693901" y="6217149"/>
                  <a:pt x="2688514" y="6198761"/>
                  <a:pt x="2688514" y="6177215"/>
                </a:cubicBezTo>
                <a:cubicBezTo>
                  <a:pt x="2688514" y="6146754"/>
                  <a:pt x="2697430" y="6122794"/>
                  <a:pt x="2715260" y="6105335"/>
                </a:cubicBezTo>
                <a:cubicBezTo>
                  <a:pt x="2733091" y="6087876"/>
                  <a:pt x="2758723" y="6071345"/>
                  <a:pt x="2792156" y="6055743"/>
                </a:cubicBezTo>
                <a:lnTo>
                  <a:pt x="2811101" y="6046828"/>
                </a:lnTo>
                <a:cubicBezTo>
                  <a:pt x="2846020" y="6030483"/>
                  <a:pt x="2870909" y="6010052"/>
                  <a:pt x="2885768" y="5985534"/>
                </a:cubicBezTo>
                <a:cubicBezTo>
                  <a:pt x="2900627" y="5961017"/>
                  <a:pt x="2908056" y="5929813"/>
                  <a:pt x="2908056" y="5891923"/>
                </a:cubicBezTo>
                <a:lnTo>
                  <a:pt x="2908056" y="5869634"/>
                </a:lnTo>
                <a:close/>
                <a:moveTo>
                  <a:pt x="2830046" y="5597714"/>
                </a:moveTo>
                <a:cubicBezTo>
                  <a:pt x="2800328" y="5597714"/>
                  <a:pt x="2775254" y="5607559"/>
                  <a:pt x="2754823" y="5627247"/>
                </a:cubicBezTo>
                <a:cubicBezTo>
                  <a:pt x="2734392" y="5646935"/>
                  <a:pt x="2724176" y="5672381"/>
                  <a:pt x="2724176" y="5703585"/>
                </a:cubicBezTo>
                <a:cubicBezTo>
                  <a:pt x="2724176" y="5734789"/>
                  <a:pt x="2734392" y="5760235"/>
                  <a:pt x="2754823" y="5779923"/>
                </a:cubicBezTo>
                <a:cubicBezTo>
                  <a:pt x="2775254" y="5799611"/>
                  <a:pt x="2800328" y="5809455"/>
                  <a:pt x="2830046" y="5809455"/>
                </a:cubicBezTo>
                <a:cubicBezTo>
                  <a:pt x="2860507" y="5809455"/>
                  <a:pt x="2885768" y="5799611"/>
                  <a:pt x="2905827" y="5779923"/>
                </a:cubicBezTo>
                <a:cubicBezTo>
                  <a:pt x="2925887" y="5760235"/>
                  <a:pt x="2935917" y="5734789"/>
                  <a:pt x="2935917" y="5703585"/>
                </a:cubicBezTo>
                <a:cubicBezTo>
                  <a:pt x="2935917" y="5672381"/>
                  <a:pt x="2925887" y="5646935"/>
                  <a:pt x="2905827" y="5627247"/>
                </a:cubicBezTo>
                <a:cubicBezTo>
                  <a:pt x="2885768" y="5607559"/>
                  <a:pt x="2860507" y="5597714"/>
                  <a:pt x="2830046" y="5597714"/>
                </a:cubicBezTo>
                <a:close/>
                <a:moveTo>
                  <a:pt x="4794778" y="5385974"/>
                </a:moveTo>
                <a:lnTo>
                  <a:pt x="4794778" y="5891923"/>
                </a:lnTo>
                <a:cubicBezTo>
                  <a:pt x="4794778" y="5951359"/>
                  <a:pt x="4806850" y="6002808"/>
                  <a:pt x="4830996" y="6046270"/>
                </a:cubicBezTo>
                <a:cubicBezTo>
                  <a:pt x="4855142" y="6089733"/>
                  <a:pt x="4890061" y="6123166"/>
                  <a:pt x="4935752" y="6146569"/>
                </a:cubicBezTo>
                <a:cubicBezTo>
                  <a:pt x="4981444" y="6169972"/>
                  <a:pt x="5036236" y="6181673"/>
                  <a:pt x="5100130" y="6181673"/>
                </a:cubicBezTo>
                <a:cubicBezTo>
                  <a:pt x="5164024" y="6181673"/>
                  <a:pt x="5218816" y="6169972"/>
                  <a:pt x="5264508" y="6146569"/>
                </a:cubicBezTo>
                <a:cubicBezTo>
                  <a:pt x="5310199" y="6123166"/>
                  <a:pt x="5345118" y="6089733"/>
                  <a:pt x="5369264" y="6046270"/>
                </a:cubicBezTo>
                <a:cubicBezTo>
                  <a:pt x="5393409" y="6002808"/>
                  <a:pt x="5405482" y="5951359"/>
                  <a:pt x="5405482" y="5891923"/>
                </a:cubicBezTo>
                <a:lnTo>
                  <a:pt x="5405482" y="5385974"/>
                </a:lnTo>
                <a:lnTo>
                  <a:pt x="5258378" y="5385974"/>
                </a:lnTo>
                <a:lnTo>
                  <a:pt x="5258378" y="5896380"/>
                </a:lnTo>
                <a:cubicBezTo>
                  <a:pt x="5258378" y="5943929"/>
                  <a:pt x="5244819" y="5981448"/>
                  <a:pt x="5217702" y="6008937"/>
                </a:cubicBezTo>
                <a:cubicBezTo>
                  <a:pt x="5190584" y="6036426"/>
                  <a:pt x="5151394" y="6050171"/>
                  <a:pt x="5100130" y="6050171"/>
                </a:cubicBezTo>
                <a:cubicBezTo>
                  <a:pt x="5048866" y="6050171"/>
                  <a:pt x="5009676" y="6036426"/>
                  <a:pt x="4982558" y="6008937"/>
                </a:cubicBezTo>
                <a:cubicBezTo>
                  <a:pt x="4955441" y="5981448"/>
                  <a:pt x="4941882" y="5943929"/>
                  <a:pt x="4941882" y="5896380"/>
                </a:cubicBezTo>
                <a:lnTo>
                  <a:pt x="4941882" y="5385974"/>
                </a:lnTo>
                <a:close/>
                <a:moveTo>
                  <a:pt x="4104729" y="5385974"/>
                </a:moveTo>
                <a:lnTo>
                  <a:pt x="4104729" y="5519705"/>
                </a:lnTo>
                <a:lnTo>
                  <a:pt x="4332072" y="5519705"/>
                </a:lnTo>
                <a:lnTo>
                  <a:pt x="4332072" y="6166071"/>
                </a:lnTo>
                <a:lnTo>
                  <a:pt x="4479176" y="6166071"/>
                </a:lnTo>
                <a:lnTo>
                  <a:pt x="4479176" y="5519705"/>
                </a:lnTo>
                <a:lnTo>
                  <a:pt x="4706519" y="5519705"/>
                </a:lnTo>
                <a:lnTo>
                  <a:pt x="4706519" y="5385974"/>
                </a:lnTo>
                <a:close/>
                <a:moveTo>
                  <a:pt x="3153449" y="5385974"/>
                </a:moveTo>
                <a:lnTo>
                  <a:pt x="3418682" y="5897495"/>
                </a:lnTo>
                <a:lnTo>
                  <a:pt x="3418682" y="6166071"/>
                </a:lnTo>
                <a:lnTo>
                  <a:pt x="3565786" y="6166071"/>
                </a:lnTo>
                <a:lnTo>
                  <a:pt x="3565786" y="5897495"/>
                </a:lnTo>
                <a:lnTo>
                  <a:pt x="3831019" y="5385974"/>
                </a:lnTo>
                <a:lnTo>
                  <a:pt x="3667198" y="5385974"/>
                </a:lnTo>
                <a:lnTo>
                  <a:pt x="3502264" y="5720301"/>
                </a:lnTo>
                <a:lnTo>
                  <a:pt x="3482204" y="5720301"/>
                </a:lnTo>
                <a:lnTo>
                  <a:pt x="3317269" y="5385974"/>
                </a:lnTo>
                <a:close/>
                <a:moveTo>
                  <a:pt x="5801341" y="5370372"/>
                </a:moveTo>
                <a:cubicBezTo>
                  <a:pt x="5747849" y="5370372"/>
                  <a:pt x="5699557" y="5380216"/>
                  <a:pt x="5656466" y="5399904"/>
                </a:cubicBezTo>
                <a:cubicBezTo>
                  <a:pt x="5613375" y="5419592"/>
                  <a:pt x="5579199" y="5448010"/>
                  <a:pt x="5553939" y="5485157"/>
                </a:cubicBezTo>
                <a:cubicBezTo>
                  <a:pt x="5528679" y="5522305"/>
                  <a:pt x="5516049" y="5566511"/>
                  <a:pt x="5516049" y="5617774"/>
                </a:cubicBezTo>
                <a:lnTo>
                  <a:pt x="5516049" y="5640062"/>
                </a:lnTo>
                <a:lnTo>
                  <a:pt x="5660924" y="5640062"/>
                </a:lnTo>
                <a:lnTo>
                  <a:pt x="5660924" y="5615545"/>
                </a:lnTo>
                <a:cubicBezTo>
                  <a:pt x="5660924" y="5588799"/>
                  <a:pt x="5667053" y="5566511"/>
                  <a:pt x="5679312" y="5548680"/>
                </a:cubicBezTo>
                <a:cubicBezTo>
                  <a:pt x="5691570" y="5530849"/>
                  <a:pt x="5708286" y="5517476"/>
                  <a:pt x="5729461" y="5508560"/>
                </a:cubicBezTo>
                <a:cubicBezTo>
                  <a:pt x="5750635" y="5499645"/>
                  <a:pt x="5774595" y="5495187"/>
                  <a:pt x="5801341" y="5495187"/>
                </a:cubicBezTo>
                <a:cubicBezTo>
                  <a:pt x="5827344" y="5495187"/>
                  <a:pt x="5850005" y="5499274"/>
                  <a:pt x="5869321" y="5507446"/>
                </a:cubicBezTo>
                <a:cubicBezTo>
                  <a:pt x="5888638" y="5515619"/>
                  <a:pt x="5903683" y="5527320"/>
                  <a:pt x="5914455" y="5542550"/>
                </a:cubicBezTo>
                <a:cubicBezTo>
                  <a:pt x="5925228" y="5557781"/>
                  <a:pt x="5930615" y="5576169"/>
                  <a:pt x="5930615" y="5597714"/>
                </a:cubicBezTo>
                <a:cubicBezTo>
                  <a:pt x="5930615" y="5627432"/>
                  <a:pt x="5921699" y="5651207"/>
                  <a:pt x="5903869" y="5669038"/>
                </a:cubicBezTo>
                <a:cubicBezTo>
                  <a:pt x="5886038" y="5686868"/>
                  <a:pt x="5860406" y="5703585"/>
                  <a:pt x="5826973" y="5719187"/>
                </a:cubicBezTo>
                <a:lnTo>
                  <a:pt x="5808028" y="5728102"/>
                </a:lnTo>
                <a:cubicBezTo>
                  <a:pt x="5773852" y="5744447"/>
                  <a:pt x="5749149" y="5764878"/>
                  <a:pt x="5733919" y="5789395"/>
                </a:cubicBezTo>
                <a:cubicBezTo>
                  <a:pt x="5718688" y="5813913"/>
                  <a:pt x="5711073" y="5845117"/>
                  <a:pt x="5711073" y="5883007"/>
                </a:cubicBezTo>
                <a:lnTo>
                  <a:pt x="5711073" y="5909754"/>
                </a:lnTo>
                <a:lnTo>
                  <a:pt x="5858177" y="5909754"/>
                </a:lnTo>
                <a:lnTo>
                  <a:pt x="5858177" y="5889694"/>
                </a:lnTo>
                <a:cubicBezTo>
                  <a:pt x="5858177" y="5873349"/>
                  <a:pt x="5860777" y="5860904"/>
                  <a:pt x="5865978" y="5852361"/>
                </a:cubicBezTo>
                <a:cubicBezTo>
                  <a:pt x="5871179" y="5843817"/>
                  <a:pt x="5880465" y="5836573"/>
                  <a:pt x="5893838" y="5830629"/>
                </a:cubicBezTo>
                <a:lnTo>
                  <a:pt x="5912784" y="5821714"/>
                </a:lnTo>
                <a:cubicBezTo>
                  <a:pt x="5938787" y="5809084"/>
                  <a:pt x="5964233" y="5794039"/>
                  <a:pt x="5989122" y="5776580"/>
                </a:cubicBezTo>
                <a:cubicBezTo>
                  <a:pt x="6014011" y="5759120"/>
                  <a:pt x="6034628" y="5736089"/>
                  <a:pt x="6050972" y="5707485"/>
                </a:cubicBezTo>
                <a:cubicBezTo>
                  <a:pt x="6067317" y="5678882"/>
                  <a:pt x="6075490" y="5642291"/>
                  <a:pt x="6075490" y="5597714"/>
                </a:cubicBezTo>
                <a:cubicBezTo>
                  <a:pt x="6075490" y="5553137"/>
                  <a:pt x="6063603" y="5513761"/>
                  <a:pt x="6039828" y="5479585"/>
                </a:cubicBezTo>
                <a:cubicBezTo>
                  <a:pt x="6016054" y="5445410"/>
                  <a:pt x="5983550" y="5418663"/>
                  <a:pt x="5942316" y="5399347"/>
                </a:cubicBezTo>
                <a:cubicBezTo>
                  <a:pt x="5901082" y="5380030"/>
                  <a:pt x="5854091" y="5370372"/>
                  <a:pt x="5801341" y="5370372"/>
                </a:cubicBezTo>
                <a:close/>
                <a:moveTo>
                  <a:pt x="5091215" y="5176462"/>
                </a:moveTo>
                <a:lnTo>
                  <a:pt x="5013205" y="5321337"/>
                </a:lnTo>
                <a:lnTo>
                  <a:pt x="5138021" y="5321337"/>
                </a:lnTo>
                <a:lnTo>
                  <a:pt x="5253921" y="5176462"/>
                </a:lnTo>
                <a:close/>
                <a:moveTo>
                  <a:pt x="6096000" y="4689315"/>
                </a:moveTo>
                <a:lnTo>
                  <a:pt x="6097988" y="4689315"/>
                </a:lnTo>
                <a:lnTo>
                  <a:pt x="6097988" y="4823046"/>
                </a:lnTo>
                <a:lnTo>
                  <a:pt x="6096000" y="4823046"/>
                </a:lnTo>
                <a:close/>
                <a:moveTo>
                  <a:pt x="3727139" y="4176680"/>
                </a:moveTo>
                <a:lnTo>
                  <a:pt x="3903219" y="4176680"/>
                </a:lnTo>
                <a:cubicBezTo>
                  <a:pt x="3938880" y="4176680"/>
                  <a:pt x="3966369" y="4186152"/>
                  <a:pt x="3985686" y="4205097"/>
                </a:cubicBezTo>
                <a:cubicBezTo>
                  <a:pt x="4005002" y="4224043"/>
                  <a:pt x="4014661" y="4249117"/>
                  <a:pt x="4014661" y="4280321"/>
                </a:cubicBezTo>
                <a:lnTo>
                  <a:pt x="4014661" y="4291465"/>
                </a:lnTo>
                <a:cubicBezTo>
                  <a:pt x="4014661" y="4322669"/>
                  <a:pt x="4004817" y="4347744"/>
                  <a:pt x="3985129" y="4366689"/>
                </a:cubicBezTo>
                <a:cubicBezTo>
                  <a:pt x="3965440" y="4385634"/>
                  <a:pt x="3938137" y="4395107"/>
                  <a:pt x="3903219" y="4395107"/>
                </a:cubicBezTo>
                <a:lnTo>
                  <a:pt x="3727139" y="4395107"/>
                </a:lnTo>
                <a:close/>
                <a:moveTo>
                  <a:pt x="2554326" y="4135446"/>
                </a:moveTo>
                <a:lnTo>
                  <a:pt x="2574386" y="4135446"/>
                </a:lnTo>
                <a:lnTo>
                  <a:pt x="2669112" y="4515465"/>
                </a:lnTo>
                <a:lnTo>
                  <a:pt x="2459600" y="4515465"/>
                </a:lnTo>
                <a:close/>
                <a:moveTo>
                  <a:pt x="4840993" y="4042949"/>
                </a:moveTo>
                <a:lnTo>
                  <a:pt x="5039361" y="4823046"/>
                </a:lnTo>
                <a:lnTo>
                  <a:pt x="5291221" y="4823046"/>
                </a:lnTo>
                <a:lnTo>
                  <a:pt x="5489588" y="4042949"/>
                </a:lnTo>
                <a:lnTo>
                  <a:pt x="5338026" y="4042949"/>
                </a:lnTo>
                <a:lnTo>
                  <a:pt x="5173092" y="4728320"/>
                </a:lnTo>
                <a:lnTo>
                  <a:pt x="5157490" y="4728320"/>
                </a:lnTo>
                <a:lnTo>
                  <a:pt x="4992555" y="4042949"/>
                </a:lnTo>
                <a:close/>
                <a:moveTo>
                  <a:pt x="4275360" y="4042949"/>
                </a:moveTo>
                <a:lnTo>
                  <a:pt x="4275360" y="4823046"/>
                </a:lnTo>
                <a:lnTo>
                  <a:pt x="4783538" y="4823046"/>
                </a:lnTo>
                <a:lnTo>
                  <a:pt x="4783538" y="4689315"/>
                </a:lnTo>
                <a:lnTo>
                  <a:pt x="4422464" y="4689315"/>
                </a:lnTo>
                <a:lnTo>
                  <a:pt x="4422464" y="4496520"/>
                </a:lnTo>
                <a:lnTo>
                  <a:pt x="4745648" y="4496520"/>
                </a:lnTo>
                <a:lnTo>
                  <a:pt x="4745648" y="4362789"/>
                </a:lnTo>
                <a:lnTo>
                  <a:pt x="4422464" y="4362789"/>
                </a:lnTo>
                <a:lnTo>
                  <a:pt x="4422464" y="4176680"/>
                </a:lnTo>
                <a:lnTo>
                  <a:pt x="4776852" y="4176680"/>
                </a:lnTo>
                <a:lnTo>
                  <a:pt x="4776852" y="4042949"/>
                </a:lnTo>
                <a:close/>
                <a:moveTo>
                  <a:pt x="3580035" y="4042949"/>
                </a:moveTo>
                <a:lnTo>
                  <a:pt x="3580035" y="4823046"/>
                </a:lnTo>
                <a:lnTo>
                  <a:pt x="3727139" y="4823046"/>
                </a:lnTo>
                <a:lnTo>
                  <a:pt x="3727139" y="4528838"/>
                </a:lnTo>
                <a:lnTo>
                  <a:pt x="3932194" y="4528838"/>
                </a:lnTo>
                <a:cubicBezTo>
                  <a:pt x="3953739" y="4528838"/>
                  <a:pt x="3969155" y="4534410"/>
                  <a:pt x="3978442" y="4545554"/>
                </a:cubicBezTo>
                <a:cubicBezTo>
                  <a:pt x="3987729" y="4556699"/>
                  <a:pt x="3992372" y="4571186"/>
                  <a:pt x="3992372" y="4589017"/>
                </a:cubicBezTo>
                <a:lnTo>
                  <a:pt x="3992372" y="4823046"/>
                </a:lnTo>
                <a:lnTo>
                  <a:pt x="4139477" y="4823046"/>
                </a:lnTo>
                <a:lnTo>
                  <a:pt x="4139477" y="4567843"/>
                </a:lnTo>
                <a:cubicBezTo>
                  <a:pt x="4139476" y="4536639"/>
                  <a:pt x="4131304" y="4511564"/>
                  <a:pt x="4114959" y="4492619"/>
                </a:cubicBezTo>
                <a:cubicBezTo>
                  <a:pt x="4098614" y="4473674"/>
                  <a:pt x="4075583" y="4463458"/>
                  <a:pt x="4045865" y="4461972"/>
                </a:cubicBezTo>
                <a:lnTo>
                  <a:pt x="4045865" y="4441913"/>
                </a:lnTo>
                <a:cubicBezTo>
                  <a:pt x="4078555" y="4428540"/>
                  <a:pt x="4106044" y="4407366"/>
                  <a:pt x="4128332" y="4378391"/>
                </a:cubicBezTo>
                <a:cubicBezTo>
                  <a:pt x="4150621" y="4349416"/>
                  <a:pt x="4161765" y="4311525"/>
                  <a:pt x="4161765" y="4264719"/>
                </a:cubicBezTo>
                <a:lnTo>
                  <a:pt x="4161765" y="4251346"/>
                </a:lnTo>
                <a:cubicBezTo>
                  <a:pt x="4161765" y="4208998"/>
                  <a:pt x="4151735" y="4172222"/>
                  <a:pt x="4131676" y="4141018"/>
                </a:cubicBezTo>
                <a:cubicBezTo>
                  <a:pt x="4111616" y="4109814"/>
                  <a:pt x="4083384" y="4085668"/>
                  <a:pt x="4046979" y="4068580"/>
                </a:cubicBezTo>
                <a:cubicBezTo>
                  <a:pt x="4010575" y="4051493"/>
                  <a:pt x="3967855" y="4042949"/>
                  <a:pt x="3918820" y="4042949"/>
                </a:cubicBezTo>
                <a:close/>
                <a:moveTo>
                  <a:pt x="2876004" y="4042949"/>
                </a:moveTo>
                <a:lnTo>
                  <a:pt x="2876004" y="4176680"/>
                </a:lnTo>
                <a:lnTo>
                  <a:pt x="3103347" y="4176680"/>
                </a:lnTo>
                <a:lnTo>
                  <a:pt x="3103347" y="4823046"/>
                </a:lnTo>
                <a:lnTo>
                  <a:pt x="3250451" y="4823046"/>
                </a:lnTo>
                <a:lnTo>
                  <a:pt x="3250451" y="4176680"/>
                </a:lnTo>
                <a:lnTo>
                  <a:pt x="3477794" y="4176680"/>
                </a:lnTo>
                <a:lnTo>
                  <a:pt x="3477794" y="4042949"/>
                </a:lnTo>
                <a:close/>
                <a:moveTo>
                  <a:pt x="2436197" y="4042949"/>
                </a:moveTo>
                <a:lnTo>
                  <a:pt x="2231143" y="4823046"/>
                </a:lnTo>
                <a:lnTo>
                  <a:pt x="2382705" y="4823046"/>
                </a:lnTo>
                <a:lnTo>
                  <a:pt x="2425053" y="4651425"/>
                </a:lnTo>
                <a:lnTo>
                  <a:pt x="2703659" y="4651425"/>
                </a:lnTo>
                <a:lnTo>
                  <a:pt x="2746007" y="4823046"/>
                </a:lnTo>
                <a:lnTo>
                  <a:pt x="2897569" y="4823046"/>
                </a:lnTo>
                <a:lnTo>
                  <a:pt x="2692515" y="4042949"/>
                </a:lnTo>
                <a:close/>
                <a:moveTo>
                  <a:pt x="1398811" y="4042949"/>
                </a:moveTo>
                <a:lnTo>
                  <a:pt x="1398811" y="4823046"/>
                </a:lnTo>
                <a:lnTo>
                  <a:pt x="1906989" y="4823046"/>
                </a:lnTo>
                <a:lnTo>
                  <a:pt x="1906989" y="4689315"/>
                </a:lnTo>
                <a:lnTo>
                  <a:pt x="1545915" y="4689315"/>
                </a:lnTo>
                <a:lnTo>
                  <a:pt x="1545915" y="4496520"/>
                </a:lnTo>
                <a:lnTo>
                  <a:pt x="1869098" y="4496520"/>
                </a:lnTo>
                <a:lnTo>
                  <a:pt x="1869098" y="4362789"/>
                </a:lnTo>
                <a:lnTo>
                  <a:pt x="1545915" y="4362789"/>
                </a:lnTo>
                <a:lnTo>
                  <a:pt x="1545915" y="4176680"/>
                </a:lnTo>
                <a:lnTo>
                  <a:pt x="1900302" y="4176680"/>
                </a:lnTo>
                <a:lnTo>
                  <a:pt x="1900302" y="4042949"/>
                </a:lnTo>
                <a:close/>
                <a:moveTo>
                  <a:pt x="979968" y="4027347"/>
                </a:moveTo>
                <a:cubicBezTo>
                  <a:pt x="924246" y="4027347"/>
                  <a:pt x="875769" y="4036448"/>
                  <a:pt x="834535" y="4054650"/>
                </a:cubicBezTo>
                <a:cubicBezTo>
                  <a:pt x="793301" y="4072852"/>
                  <a:pt x="761355" y="4098856"/>
                  <a:pt x="738695" y="4132660"/>
                </a:cubicBezTo>
                <a:cubicBezTo>
                  <a:pt x="716035" y="4166464"/>
                  <a:pt x="704705" y="4207141"/>
                  <a:pt x="704705" y="4254689"/>
                </a:cubicBezTo>
                <a:cubicBezTo>
                  <a:pt x="704705" y="4302238"/>
                  <a:pt x="714920" y="4340872"/>
                  <a:pt x="735351" y="4370590"/>
                </a:cubicBezTo>
                <a:cubicBezTo>
                  <a:pt x="755782" y="4400308"/>
                  <a:pt x="785129" y="4424268"/>
                  <a:pt x="823391" y="4442470"/>
                </a:cubicBezTo>
                <a:cubicBezTo>
                  <a:pt x="861653" y="4460672"/>
                  <a:pt x="907530" y="4475717"/>
                  <a:pt x="961022" y="4487604"/>
                </a:cubicBezTo>
                <a:lnTo>
                  <a:pt x="986654" y="4493176"/>
                </a:lnTo>
                <a:cubicBezTo>
                  <a:pt x="1020087" y="4500606"/>
                  <a:pt x="1048505" y="4508593"/>
                  <a:pt x="1071908" y="4517136"/>
                </a:cubicBezTo>
                <a:cubicBezTo>
                  <a:pt x="1095311" y="4525680"/>
                  <a:pt x="1113141" y="4536639"/>
                  <a:pt x="1125400" y="4550012"/>
                </a:cubicBezTo>
                <a:cubicBezTo>
                  <a:pt x="1137659" y="4563385"/>
                  <a:pt x="1143788" y="4580844"/>
                  <a:pt x="1143788" y="4602390"/>
                </a:cubicBezTo>
                <a:cubicBezTo>
                  <a:pt x="1143788" y="4633594"/>
                  <a:pt x="1131344" y="4659226"/>
                  <a:pt x="1106455" y="4679285"/>
                </a:cubicBezTo>
                <a:cubicBezTo>
                  <a:pt x="1081566" y="4699345"/>
                  <a:pt x="1043861" y="4709375"/>
                  <a:pt x="993341" y="4709375"/>
                </a:cubicBezTo>
                <a:cubicBezTo>
                  <a:pt x="943563" y="4709375"/>
                  <a:pt x="904187" y="4697673"/>
                  <a:pt x="875212" y="4674270"/>
                </a:cubicBezTo>
                <a:cubicBezTo>
                  <a:pt x="846237" y="4650867"/>
                  <a:pt x="831749" y="4615763"/>
                  <a:pt x="831749" y="4568957"/>
                </a:cubicBezTo>
                <a:lnTo>
                  <a:pt x="831749" y="4537753"/>
                </a:lnTo>
                <a:lnTo>
                  <a:pt x="686874" y="4537753"/>
                </a:lnTo>
                <a:lnTo>
                  <a:pt x="686874" y="4568957"/>
                </a:lnTo>
                <a:cubicBezTo>
                  <a:pt x="686874" y="4625421"/>
                  <a:pt x="699875" y="4673713"/>
                  <a:pt x="725879" y="4713832"/>
                </a:cubicBezTo>
                <a:cubicBezTo>
                  <a:pt x="751882" y="4753952"/>
                  <a:pt x="787915" y="4784784"/>
                  <a:pt x="833978" y="4806330"/>
                </a:cubicBezTo>
                <a:cubicBezTo>
                  <a:pt x="880041" y="4827875"/>
                  <a:pt x="933162" y="4838648"/>
                  <a:pt x="993341" y="4838648"/>
                </a:cubicBezTo>
                <a:cubicBezTo>
                  <a:pt x="1053520" y="4838648"/>
                  <a:pt x="1105712" y="4828432"/>
                  <a:pt x="1149917" y="4808001"/>
                </a:cubicBezTo>
                <a:cubicBezTo>
                  <a:pt x="1194123" y="4787570"/>
                  <a:pt x="1228299" y="4759338"/>
                  <a:pt x="1252445" y="4723305"/>
                </a:cubicBezTo>
                <a:cubicBezTo>
                  <a:pt x="1276590" y="4687272"/>
                  <a:pt x="1288663" y="4645481"/>
                  <a:pt x="1288663" y="4597932"/>
                </a:cubicBezTo>
                <a:cubicBezTo>
                  <a:pt x="1288663" y="4550383"/>
                  <a:pt x="1277148" y="4511379"/>
                  <a:pt x="1254116" y="4480918"/>
                </a:cubicBezTo>
                <a:cubicBezTo>
                  <a:pt x="1231085" y="4450457"/>
                  <a:pt x="1198952" y="4425939"/>
                  <a:pt x="1157718" y="4407366"/>
                </a:cubicBezTo>
                <a:cubicBezTo>
                  <a:pt x="1116485" y="4388792"/>
                  <a:pt x="1068007" y="4373561"/>
                  <a:pt x="1012286" y="4361674"/>
                </a:cubicBezTo>
                <a:lnTo>
                  <a:pt x="986654" y="4356102"/>
                </a:lnTo>
                <a:cubicBezTo>
                  <a:pt x="955450" y="4349416"/>
                  <a:pt x="929818" y="4341615"/>
                  <a:pt x="909759" y="4332699"/>
                </a:cubicBezTo>
                <a:cubicBezTo>
                  <a:pt x="889699" y="4323784"/>
                  <a:pt x="874654" y="4312640"/>
                  <a:pt x="864624" y="4299266"/>
                </a:cubicBezTo>
                <a:cubicBezTo>
                  <a:pt x="854595" y="4285893"/>
                  <a:pt x="849580" y="4269548"/>
                  <a:pt x="849580" y="4250232"/>
                </a:cubicBezTo>
                <a:cubicBezTo>
                  <a:pt x="849580" y="4221257"/>
                  <a:pt x="860167" y="4198411"/>
                  <a:pt x="881341" y="4181695"/>
                </a:cubicBezTo>
                <a:cubicBezTo>
                  <a:pt x="902515" y="4164978"/>
                  <a:pt x="935391" y="4156620"/>
                  <a:pt x="979968" y="4156620"/>
                </a:cubicBezTo>
                <a:cubicBezTo>
                  <a:pt x="1009686" y="4156620"/>
                  <a:pt x="1035317" y="4160892"/>
                  <a:pt x="1056863" y="4169436"/>
                </a:cubicBezTo>
                <a:cubicBezTo>
                  <a:pt x="1078408" y="4177980"/>
                  <a:pt x="1094939" y="4191353"/>
                  <a:pt x="1106455" y="4209555"/>
                </a:cubicBezTo>
                <a:cubicBezTo>
                  <a:pt x="1117971" y="4227758"/>
                  <a:pt x="1123729" y="4251718"/>
                  <a:pt x="1123729" y="4281436"/>
                </a:cubicBezTo>
                <a:lnTo>
                  <a:pt x="1123729" y="4314868"/>
                </a:lnTo>
                <a:lnTo>
                  <a:pt x="1268604" y="4314868"/>
                </a:lnTo>
                <a:lnTo>
                  <a:pt x="1268604" y="4281436"/>
                </a:lnTo>
                <a:cubicBezTo>
                  <a:pt x="1268604" y="4224972"/>
                  <a:pt x="1256159" y="4177980"/>
                  <a:pt x="1231271" y="4140461"/>
                </a:cubicBezTo>
                <a:cubicBezTo>
                  <a:pt x="1206382" y="4102942"/>
                  <a:pt x="1172206" y="4074710"/>
                  <a:pt x="1128743" y="4055765"/>
                </a:cubicBezTo>
                <a:cubicBezTo>
                  <a:pt x="1085281" y="4036819"/>
                  <a:pt x="1035689" y="4027347"/>
                  <a:pt x="979968" y="4027347"/>
                </a:cubicBezTo>
                <a:close/>
                <a:moveTo>
                  <a:pt x="6096000" y="3409586"/>
                </a:moveTo>
                <a:lnTo>
                  <a:pt x="6117018" y="3489546"/>
                </a:lnTo>
                <a:lnTo>
                  <a:pt x="6096000" y="3489546"/>
                </a:lnTo>
                <a:close/>
                <a:moveTo>
                  <a:pt x="5773776" y="2801946"/>
                </a:moveTo>
                <a:lnTo>
                  <a:pt x="5793836" y="2801946"/>
                </a:lnTo>
                <a:lnTo>
                  <a:pt x="5888561" y="3181965"/>
                </a:lnTo>
                <a:lnTo>
                  <a:pt x="5679050" y="3181965"/>
                </a:lnTo>
                <a:close/>
                <a:moveTo>
                  <a:pt x="2087601" y="2801946"/>
                </a:moveTo>
                <a:lnTo>
                  <a:pt x="2107661" y="2801946"/>
                </a:lnTo>
                <a:lnTo>
                  <a:pt x="2202387" y="3181965"/>
                </a:lnTo>
                <a:lnTo>
                  <a:pt x="1992875" y="3181965"/>
                </a:lnTo>
                <a:close/>
                <a:moveTo>
                  <a:pt x="5208810" y="2709449"/>
                </a:moveTo>
                <a:lnTo>
                  <a:pt x="5208810" y="3489546"/>
                </a:lnTo>
                <a:lnTo>
                  <a:pt x="5355914" y="3489546"/>
                </a:lnTo>
                <a:lnTo>
                  <a:pt x="5355914" y="2709449"/>
                </a:lnTo>
                <a:close/>
                <a:moveTo>
                  <a:pt x="3741960" y="2709449"/>
                </a:moveTo>
                <a:lnTo>
                  <a:pt x="3741960" y="3489546"/>
                </a:lnTo>
                <a:lnTo>
                  <a:pt x="3886836" y="3489546"/>
                </a:lnTo>
                <a:lnTo>
                  <a:pt x="3886836" y="2809747"/>
                </a:lnTo>
                <a:lnTo>
                  <a:pt x="3906895" y="2809747"/>
                </a:lnTo>
                <a:lnTo>
                  <a:pt x="4061800" y="3489546"/>
                </a:lnTo>
                <a:lnTo>
                  <a:pt x="4341521" y="3489546"/>
                </a:lnTo>
                <a:lnTo>
                  <a:pt x="4341521" y="2709449"/>
                </a:lnTo>
                <a:lnTo>
                  <a:pt x="4196645" y="2709449"/>
                </a:lnTo>
                <a:lnTo>
                  <a:pt x="4196645" y="3389248"/>
                </a:lnTo>
                <a:lnTo>
                  <a:pt x="4176586" y="3389248"/>
                </a:lnTo>
                <a:lnTo>
                  <a:pt x="4021681" y="2709449"/>
                </a:lnTo>
                <a:close/>
                <a:moveTo>
                  <a:pt x="3132360" y="2709449"/>
                </a:moveTo>
                <a:lnTo>
                  <a:pt x="3132360" y="3489546"/>
                </a:lnTo>
                <a:lnTo>
                  <a:pt x="3640538" y="3489546"/>
                </a:lnTo>
                <a:lnTo>
                  <a:pt x="3640538" y="3355815"/>
                </a:lnTo>
                <a:lnTo>
                  <a:pt x="3279464" y="3355815"/>
                </a:lnTo>
                <a:lnTo>
                  <a:pt x="3279464" y="3163020"/>
                </a:lnTo>
                <a:lnTo>
                  <a:pt x="3602648" y="3163020"/>
                </a:lnTo>
                <a:lnTo>
                  <a:pt x="3602648" y="3029289"/>
                </a:lnTo>
                <a:lnTo>
                  <a:pt x="3279464" y="3029289"/>
                </a:lnTo>
                <a:lnTo>
                  <a:pt x="3279464" y="2843180"/>
                </a:lnTo>
                <a:lnTo>
                  <a:pt x="3633851" y="2843180"/>
                </a:lnTo>
                <a:lnTo>
                  <a:pt x="3633851" y="2709449"/>
                </a:lnTo>
                <a:close/>
                <a:moveTo>
                  <a:pt x="2522760" y="2709449"/>
                </a:moveTo>
                <a:lnTo>
                  <a:pt x="2522760" y="3489546"/>
                </a:lnTo>
                <a:lnTo>
                  <a:pt x="3026480" y="3489546"/>
                </a:lnTo>
                <a:lnTo>
                  <a:pt x="3026480" y="3355815"/>
                </a:lnTo>
                <a:lnTo>
                  <a:pt x="2669864" y="3355815"/>
                </a:lnTo>
                <a:lnTo>
                  <a:pt x="2669864" y="2709449"/>
                </a:lnTo>
                <a:close/>
                <a:moveTo>
                  <a:pt x="1969472" y="2709449"/>
                </a:moveTo>
                <a:lnTo>
                  <a:pt x="1764418" y="3489546"/>
                </a:lnTo>
                <a:lnTo>
                  <a:pt x="1915980" y="3489546"/>
                </a:lnTo>
                <a:lnTo>
                  <a:pt x="1958328" y="3317925"/>
                </a:lnTo>
                <a:lnTo>
                  <a:pt x="2236934" y="3317925"/>
                </a:lnTo>
                <a:lnTo>
                  <a:pt x="2279282" y="3489546"/>
                </a:lnTo>
                <a:lnTo>
                  <a:pt x="2430844" y="3489546"/>
                </a:lnTo>
                <a:lnTo>
                  <a:pt x="2225790" y="2709449"/>
                </a:lnTo>
                <a:close/>
                <a:moveTo>
                  <a:pt x="1126243" y="2709449"/>
                </a:moveTo>
                <a:lnTo>
                  <a:pt x="1324611" y="3489546"/>
                </a:lnTo>
                <a:lnTo>
                  <a:pt x="1576471" y="3489546"/>
                </a:lnTo>
                <a:lnTo>
                  <a:pt x="1774838" y="2709449"/>
                </a:lnTo>
                <a:lnTo>
                  <a:pt x="1623277" y="2709449"/>
                </a:lnTo>
                <a:lnTo>
                  <a:pt x="1458342" y="3394820"/>
                </a:lnTo>
                <a:lnTo>
                  <a:pt x="1442740" y="3394820"/>
                </a:lnTo>
                <a:lnTo>
                  <a:pt x="1277805" y="2709449"/>
                </a:lnTo>
                <a:close/>
                <a:moveTo>
                  <a:pt x="4790872" y="2693847"/>
                </a:moveTo>
                <a:cubicBezTo>
                  <a:pt x="4694289" y="2693847"/>
                  <a:pt x="4617765" y="2720779"/>
                  <a:pt x="4561301" y="2774643"/>
                </a:cubicBezTo>
                <a:cubicBezTo>
                  <a:pt x="4504836" y="2828507"/>
                  <a:pt x="4476604" y="2905587"/>
                  <a:pt x="4476604" y="3005886"/>
                </a:cubicBezTo>
                <a:lnTo>
                  <a:pt x="4476604" y="3193109"/>
                </a:lnTo>
                <a:cubicBezTo>
                  <a:pt x="4476604" y="3293407"/>
                  <a:pt x="4504836" y="3370488"/>
                  <a:pt x="4561301" y="3424352"/>
                </a:cubicBezTo>
                <a:cubicBezTo>
                  <a:pt x="4617765" y="3478216"/>
                  <a:pt x="4694289" y="3505148"/>
                  <a:pt x="4790872" y="3505148"/>
                </a:cubicBezTo>
                <a:cubicBezTo>
                  <a:pt x="4886712" y="3505148"/>
                  <a:pt x="4960822" y="3478959"/>
                  <a:pt x="5013200" y="3426581"/>
                </a:cubicBezTo>
                <a:cubicBezTo>
                  <a:pt x="5065578" y="3374203"/>
                  <a:pt x="5091767" y="3302323"/>
                  <a:pt x="5091767" y="3210940"/>
                </a:cubicBezTo>
                <a:lnTo>
                  <a:pt x="5091767" y="3195338"/>
                </a:lnTo>
                <a:lnTo>
                  <a:pt x="4946892" y="3195338"/>
                </a:lnTo>
                <a:lnTo>
                  <a:pt x="4946892" y="3215398"/>
                </a:lnTo>
                <a:cubicBezTo>
                  <a:pt x="4946892" y="3260718"/>
                  <a:pt x="4934076" y="3298422"/>
                  <a:pt x="4908444" y="3328512"/>
                </a:cubicBezTo>
                <a:cubicBezTo>
                  <a:pt x="4882812" y="3358601"/>
                  <a:pt x="4843622" y="3373646"/>
                  <a:pt x="4790872" y="3373646"/>
                </a:cubicBezTo>
                <a:cubicBezTo>
                  <a:pt x="4738866" y="3373646"/>
                  <a:pt x="4698003" y="3357487"/>
                  <a:pt x="4668286" y="3325169"/>
                </a:cubicBezTo>
                <a:cubicBezTo>
                  <a:pt x="4638567" y="3292850"/>
                  <a:pt x="4623708" y="3249573"/>
                  <a:pt x="4623708" y="3195338"/>
                </a:cubicBezTo>
                <a:lnTo>
                  <a:pt x="4623708" y="3003657"/>
                </a:lnTo>
                <a:cubicBezTo>
                  <a:pt x="4623708" y="2948679"/>
                  <a:pt x="4638567" y="2905216"/>
                  <a:pt x="4668286" y="2873269"/>
                </a:cubicBezTo>
                <a:cubicBezTo>
                  <a:pt x="4698003" y="2841323"/>
                  <a:pt x="4738866" y="2825349"/>
                  <a:pt x="4790872" y="2825349"/>
                </a:cubicBezTo>
                <a:cubicBezTo>
                  <a:pt x="4843622" y="2825349"/>
                  <a:pt x="4882812" y="2840208"/>
                  <a:pt x="4908444" y="2869926"/>
                </a:cubicBezTo>
                <a:cubicBezTo>
                  <a:pt x="4934076" y="2899644"/>
                  <a:pt x="4946892" y="2937535"/>
                  <a:pt x="4946892" y="2983597"/>
                </a:cubicBezTo>
                <a:lnTo>
                  <a:pt x="4946892" y="2994742"/>
                </a:lnTo>
                <a:lnTo>
                  <a:pt x="5091767" y="2994742"/>
                </a:lnTo>
                <a:lnTo>
                  <a:pt x="5091767" y="2988055"/>
                </a:lnTo>
                <a:cubicBezTo>
                  <a:pt x="5091767" y="2896672"/>
                  <a:pt x="5065578" y="2824792"/>
                  <a:pt x="5013200" y="2772414"/>
                </a:cubicBezTo>
                <a:cubicBezTo>
                  <a:pt x="4960822" y="2720036"/>
                  <a:pt x="4886712" y="2693847"/>
                  <a:pt x="4790872" y="2693847"/>
                </a:cubicBezTo>
                <a:close/>
                <a:moveTo>
                  <a:pt x="3234887" y="2499937"/>
                </a:moveTo>
                <a:lnTo>
                  <a:pt x="3350787" y="2644812"/>
                </a:lnTo>
                <a:lnTo>
                  <a:pt x="3475603" y="2644812"/>
                </a:lnTo>
                <a:lnTo>
                  <a:pt x="3397593" y="2499937"/>
                </a:lnTo>
                <a:close/>
                <a:moveTo>
                  <a:pt x="0" y="0"/>
                </a:moveTo>
                <a:lnTo>
                  <a:pt x="6096000" y="0"/>
                </a:lnTo>
                <a:lnTo>
                  <a:pt x="6096000" y="3409586"/>
                </a:lnTo>
                <a:lnTo>
                  <a:pt x="5911965" y="2709449"/>
                </a:lnTo>
                <a:lnTo>
                  <a:pt x="5655647" y="2709449"/>
                </a:lnTo>
                <a:lnTo>
                  <a:pt x="5450593" y="3489546"/>
                </a:lnTo>
                <a:lnTo>
                  <a:pt x="5602155" y="3489546"/>
                </a:lnTo>
                <a:lnTo>
                  <a:pt x="5644503" y="3317925"/>
                </a:lnTo>
                <a:lnTo>
                  <a:pt x="5923109" y="3317925"/>
                </a:lnTo>
                <a:lnTo>
                  <a:pt x="5965457" y="3489546"/>
                </a:lnTo>
                <a:lnTo>
                  <a:pt x="6096000" y="3489546"/>
                </a:lnTo>
                <a:lnTo>
                  <a:pt x="6096000" y="4689315"/>
                </a:lnTo>
                <a:lnTo>
                  <a:pt x="5736914" y="4689315"/>
                </a:lnTo>
                <a:lnTo>
                  <a:pt x="5736914" y="4496520"/>
                </a:lnTo>
                <a:lnTo>
                  <a:pt x="6060097" y="4496520"/>
                </a:lnTo>
                <a:lnTo>
                  <a:pt x="6060097" y="4362789"/>
                </a:lnTo>
                <a:lnTo>
                  <a:pt x="5736914" y="4362789"/>
                </a:lnTo>
                <a:lnTo>
                  <a:pt x="5736914" y="4176680"/>
                </a:lnTo>
                <a:lnTo>
                  <a:pt x="6091301" y="4176680"/>
                </a:lnTo>
                <a:lnTo>
                  <a:pt x="6091301" y="4042949"/>
                </a:lnTo>
                <a:lnTo>
                  <a:pt x="5589810" y="4042949"/>
                </a:lnTo>
                <a:lnTo>
                  <a:pt x="5589810" y="4823046"/>
                </a:lnTo>
                <a:lnTo>
                  <a:pt x="6096000" y="4823046"/>
                </a:lnTo>
                <a:lnTo>
                  <a:pt x="6096000" y="6858000"/>
                </a:lnTo>
                <a:lnTo>
                  <a:pt x="0" y="685800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r"/>
            <a:endParaRPr lang="es-ES_tradnl" sz="8800" b="1">
              <a:latin typeface="Space Grotesk" pitchFamily="2" charset="77"/>
              <a:cs typeface="Space Grotesk" pitchFamily="2" charset="77"/>
            </a:endParaRPr>
          </a:p>
        </p:txBody>
      </p:sp>
      <p:sp>
        <p:nvSpPr>
          <p:cNvPr id="7" name="Rectángulo 6">
            <a:extLst>
              <a:ext uri="{FF2B5EF4-FFF2-40B4-BE49-F238E27FC236}">
                <a16:creationId xmlns:a16="http://schemas.microsoft.com/office/drawing/2014/main" id="{BE5A08B3-257B-A505-F5F8-AAE17556850A}"/>
              </a:ext>
            </a:extLst>
          </p:cNvPr>
          <p:cNvSpPr/>
          <p:nvPr/>
        </p:nvSpPr>
        <p:spPr>
          <a:xfrm>
            <a:off x="8415547" y="693040"/>
            <a:ext cx="3146157" cy="32701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Imagen 7">
            <a:extLst>
              <a:ext uri="{FF2B5EF4-FFF2-40B4-BE49-F238E27FC236}">
                <a16:creationId xmlns:a16="http://schemas.microsoft.com/office/drawing/2014/main" id="{A84C8E94-EDBC-D37B-8610-9FCA174E69A6}"/>
              </a:ext>
            </a:extLst>
          </p:cNvPr>
          <p:cNvPicPr>
            <a:picLocks noChangeAspect="1"/>
          </p:cNvPicPr>
          <p:nvPr/>
        </p:nvPicPr>
        <p:blipFill>
          <a:blip r:embed="rId4"/>
          <a:stretch>
            <a:fillRect/>
          </a:stretch>
        </p:blipFill>
        <p:spPr>
          <a:xfrm>
            <a:off x="8666548" y="987995"/>
            <a:ext cx="2644154" cy="2644154"/>
          </a:xfrm>
          <a:prstGeom prst="rect">
            <a:avLst/>
          </a:prstGeom>
        </p:spPr>
      </p:pic>
      <p:sp>
        <p:nvSpPr>
          <p:cNvPr id="9" name="CuadroTexto 8">
            <a:extLst>
              <a:ext uri="{FF2B5EF4-FFF2-40B4-BE49-F238E27FC236}">
                <a16:creationId xmlns:a16="http://schemas.microsoft.com/office/drawing/2014/main" id="{E9C91DFE-70D3-8802-2E74-ECAF2EFB18BA}"/>
              </a:ext>
            </a:extLst>
          </p:cNvPr>
          <p:cNvSpPr txBox="1"/>
          <p:nvPr/>
        </p:nvSpPr>
        <p:spPr>
          <a:xfrm>
            <a:off x="7686769" y="5775078"/>
            <a:ext cx="3859437" cy="467372"/>
          </a:xfrm>
          <a:prstGeom prst="rect">
            <a:avLst/>
          </a:prstGeom>
          <a:noFill/>
        </p:spPr>
        <p:txBody>
          <a:bodyPr wrap="square" rtlCol="0">
            <a:spAutoFit/>
          </a:bodyPr>
          <a:lstStyle/>
          <a:p>
            <a:pPr algn="r">
              <a:lnSpc>
                <a:spcPct val="150000"/>
              </a:lnSpc>
            </a:pPr>
            <a:r>
              <a:rPr lang="es-ES" b="1" err="1">
                <a:solidFill>
                  <a:schemeClr val="bg1"/>
                </a:solidFill>
                <a:effectLst/>
                <a:latin typeface="Space Grotesk" pitchFamily="2" charset="77"/>
                <a:ea typeface="Aptos" panose="020B0004020202020204" pitchFamily="34" charset="0"/>
                <a:cs typeface="Space Grotesk" pitchFamily="2" charset="77"/>
              </a:rPr>
              <a:t>sandboxurbano@valencia.es</a:t>
            </a:r>
            <a:endParaRPr lang="es-ES_tradnl" b="1">
              <a:solidFill>
                <a:schemeClr val="bg1"/>
              </a:solidFill>
              <a:latin typeface="Space Grotesk" pitchFamily="2" charset="77"/>
              <a:cs typeface="Space Grotesk" pitchFamily="2" charset="77"/>
            </a:endParaRPr>
          </a:p>
        </p:txBody>
      </p:sp>
      <p:pic>
        <p:nvPicPr>
          <p:cNvPr id="3" name="Imagen 2">
            <a:extLst>
              <a:ext uri="{FF2B5EF4-FFF2-40B4-BE49-F238E27FC236}">
                <a16:creationId xmlns:a16="http://schemas.microsoft.com/office/drawing/2014/main" id="{6DF51165-7692-0F35-ABD1-DE03E09304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9305" y="273836"/>
            <a:ext cx="4583626" cy="1283415"/>
          </a:xfrm>
          <a:prstGeom prst="rect">
            <a:avLst/>
          </a:prstGeom>
        </p:spPr>
      </p:pic>
    </p:spTree>
    <p:extLst>
      <p:ext uri="{BB962C8B-B14F-4D97-AF65-F5344CB8AC3E}">
        <p14:creationId xmlns:p14="http://schemas.microsoft.com/office/powerpoint/2010/main" val="326181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62D89-8037-6AB0-6AFB-6791BBF1954A}"/>
            </a:ext>
          </a:extLst>
        </p:cNvPr>
        <p:cNvGrpSpPr/>
        <p:nvPr/>
      </p:nvGrpSpPr>
      <p:grpSpPr>
        <a:xfrm>
          <a:off x="0" y="0"/>
          <a:ext cx="0" cy="0"/>
          <a:chOff x="0" y="0"/>
          <a:chExt cx="0" cy="0"/>
        </a:xfrm>
      </p:grpSpPr>
      <p:pic>
        <p:nvPicPr>
          <p:cNvPr id="5" name="Picture 8"/>
          <p:cNvPicPr>
            <a:picLocks noChangeAspect="1"/>
          </p:cNvPicPr>
          <p:nvPr/>
        </p:nvPicPr>
        <p:blipFill>
          <a:blip r:embed="rId2" cstate="print"/>
          <a:stretch>
            <a:fillRect/>
          </a:stretch>
        </p:blipFill>
        <p:spPr>
          <a:xfrm>
            <a:off x="0" y="0"/>
            <a:ext cx="12268705" cy="6825011"/>
          </a:xfrm>
          <a:prstGeom prst="rect">
            <a:avLst/>
          </a:prstGeom>
        </p:spPr>
      </p:pic>
      <p:sp>
        <p:nvSpPr>
          <p:cNvPr id="2" name="4 CuadroTexto"/>
          <p:cNvSpPr txBox="1"/>
          <p:nvPr/>
        </p:nvSpPr>
        <p:spPr>
          <a:xfrm>
            <a:off x="587396" y="424789"/>
            <a:ext cx="11166580" cy="5632261"/>
          </a:xfrm>
          <a:prstGeom prst="rect">
            <a:avLst/>
          </a:prstGeom>
          <a:noFill/>
        </p:spPr>
        <p:txBody>
          <a:bodyPr wrap="square" lIns="91385" tIns="45695" rIns="91385" bIns="45695" rtlCol="0">
            <a:spAutoFit/>
          </a:bodyPr>
          <a:lstStyle/>
          <a:p>
            <a:pPr algn="ctr">
              <a:defRPr/>
            </a:pPr>
            <a:r>
              <a:rPr lang="es-ES" sz="7200" dirty="0">
                <a:solidFill>
                  <a:prstClr val="white">
                    <a:lumMod val="85000"/>
                  </a:prstClr>
                </a:solidFill>
                <a:latin typeface="Calibri"/>
              </a:rPr>
              <a:t>No nos atrevemos a muchas cosas porque son difíciles, </a:t>
            </a:r>
          </a:p>
          <a:p>
            <a:pPr algn="ctr">
              <a:defRPr/>
            </a:pPr>
            <a:r>
              <a:rPr lang="es-ES" sz="7200" dirty="0">
                <a:solidFill>
                  <a:prstClr val="white">
                    <a:lumMod val="85000"/>
                  </a:prstClr>
                </a:solidFill>
                <a:latin typeface="Calibri"/>
              </a:rPr>
              <a:t>pero son difíciles porque no nos atrevemos a hacerlas (Séneca, Carta 104 a Lucilio) </a:t>
            </a:r>
          </a:p>
        </p:txBody>
      </p:sp>
    </p:spTree>
    <p:extLst>
      <p:ext uri="{BB962C8B-B14F-4D97-AF65-F5344CB8AC3E}">
        <p14:creationId xmlns:p14="http://schemas.microsoft.com/office/powerpoint/2010/main" val="512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upo 57">
            <a:extLst>
              <a:ext uri="{FF2B5EF4-FFF2-40B4-BE49-F238E27FC236}">
                <a16:creationId xmlns:a16="http://schemas.microsoft.com/office/drawing/2014/main" id="{596A418D-1504-FD76-74B7-66DE31DDB43F}"/>
              </a:ext>
            </a:extLst>
          </p:cNvPr>
          <p:cNvGrpSpPr/>
          <p:nvPr/>
        </p:nvGrpSpPr>
        <p:grpSpPr>
          <a:xfrm>
            <a:off x="10109139" y="3665220"/>
            <a:ext cx="951937" cy="1014548"/>
            <a:chOff x="5024438" y="2357438"/>
            <a:chExt cx="2143125" cy="2143125"/>
          </a:xfrm>
        </p:grpSpPr>
        <p:pic>
          <p:nvPicPr>
            <p:cNvPr id="62" name="Picture 2" descr="Profile for Cajas Innovación">
              <a:extLst>
                <a:ext uri="{FF2B5EF4-FFF2-40B4-BE49-F238E27FC236}">
                  <a16:creationId xmlns:a16="http://schemas.microsoft.com/office/drawing/2014/main" id="{E3469C8B-916E-7B07-D66E-FA38B931203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24438" y="2357438"/>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63" name="Rectángulo 62">
              <a:extLst>
                <a:ext uri="{FF2B5EF4-FFF2-40B4-BE49-F238E27FC236}">
                  <a16:creationId xmlns:a16="http://schemas.microsoft.com/office/drawing/2014/main" id="{44F5E745-6772-4C3E-B116-5E9589F3CF25}"/>
                </a:ext>
              </a:extLst>
            </p:cNvPr>
            <p:cNvSpPr/>
            <p:nvPr/>
          </p:nvSpPr>
          <p:spPr>
            <a:xfrm>
              <a:off x="6096000" y="3602038"/>
              <a:ext cx="1057275" cy="8937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 name="Diagrama de flujo: almacenamiento de acceso directo 3">
            <a:extLst>
              <a:ext uri="{FF2B5EF4-FFF2-40B4-BE49-F238E27FC236}">
                <a16:creationId xmlns:a16="http://schemas.microsoft.com/office/drawing/2014/main" id="{08A2F9EB-7E6D-8052-154D-032EAC802C3B}"/>
              </a:ext>
            </a:extLst>
          </p:cNvPr>
          <p:cNvSpPr/>
          <p:nvPr/>
        </p:nvSpPr>
        <p:spPr>
          <a:xfrm>
            <a:off x="6185276" y="2652755"/>
            <a:ext cx="1533525" cy="2447925"/>
          </a:xfrm>
          <a:prstGeom prst="flowChartMagneticDrum">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Diagrama de flujo: almacenamiento de acceso directo 4">
            <a:extLst>
              <a:ext uri="{FF2B5EF4-FFF2-40B4-BE49-F238E27FC236}">
                <a16:creationId xmlns:a16="http://schemas.microsoft.com/office/drawing/2014/main" id="{4E91FE42-96B0-279D-EF2C-6455F2A510DA}"/>
              </a:ext>
            </a:extLst>
          </p:cNvPr>
          <p:cNvSpPr/>
          <p:nvPr/>
        </p:nvSpPr>
        <p:spPr>
          <a:xfrm>
            <a:off x="8468159" y="2883576"/>
            <a:ext cx="1131683" cy="1928388"/>
          </a:xfrm>
          <a:prstGeom prst="flowChartMagneticDrum">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7" name="Conector recto 6">
            <a:extLst>
              <a:ext uri="{FF2B5EF4-FFF2-40B4-BE49-F238E27FC236}">
                <a16:creationId xmlns:a16="http://schemas.microsoft.com/office/drawing/2014/main" id="{4234F22E-1ED6-1B2F-9D91-8035F5CD70EC}"/>
              </a:ext>
            </a:extLst>
          </p:cNvPr>
          <p:cNvCxnSpPr>
            <a:cxnSpLocks/>
          </p:cNvCxnSpPr>
          <p:nvPr/>
        </p:nvCxnSpPr>
        <p:spPr>
          <a:xfrm>
            <a:off x="3713171" y="2232479"/>
            <a:ext cx="7249460" cy="73714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Conector recto 8">
            <a:extLst>
              <a:ext uri="{FF2B5EF4-FFF2-40B4-BE49-F238E27FC236}">
                <a16:creationId xmlns:a16="http://schemas.microsoft.com/office/drawing/2014/main" id="{5013906B-FEB7-E300-CB0A-5DF7422FC163}"/>
              </a:ext>
            </a:extLst>
          </p:cNvPr>
          <p:cNvCxnSpPr>
            <a:cxnSpLocks/>
          </p:cNvCxnSpPr>
          <p:nvPr/>
        </p:nvCxnSpPr>
        <p:spPr>
          <a:xfrm flipV="1">
            <a:off x="3776726" y="4605656"/>
            <a:ext cx="7284350" cy="1112902"/>
          </a:xfrm>
          <a:prstGeom prst="line">
            <a:avLst/>
          </a:prstGeom>
        </p:spPr>
        <p:style>
          <a:lnRef idx="2">
            <a:schemeClr val="accent1"/>
          </a:lnRef>
          <a:fillRef idx="0">
            <a:schemeClr val="accent1"/>
          </a:fillRef>
          <a:effectRef idx="1">
            <a:schemeClr val="accent1"/>
          </a:effectRef>
          <a:fontRef idx="minor">
            <a:schemeClr val="tx1"/>
          </a:fontRef>
        </p:style>
      </p:cxnSp>
      <p:sp>
        <p:nvSpPr>
          <p:cNvPr id="10" name="Diagrama de flujo: almacenamiento de acceso directo 9">
            <a:extLst>
              <a:ext uri="{FF2B5EF4-FFF2-40B4-BE49-F238E27FC236}">
                <a16:creationId xmlns:a16="http://schemas.microsoft.com/office/drawing/2014/main" id="{66C78EEC-A0CF-9C48-3A72-624E5A1C99DD}"/>
              </a:ext>
            </a:extLst>
          </p:cNvPr>
          <p:cNvSpPr/>
          <p:nvPr/>
        </p:nvSpPr>
        <p:spPr>
          <a:xfrm>
            <a:off x="3713171" y="2439249"/>
            <a:ext cx="1865014" cy="3001223"/>
          </a:xfrm>
          <a:prstGeom prst="flowChartMagneticDrum">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87 CuadroTexto">
            <a:extLst>
              <a:ext uri="{FF2B5EF4-FFF2-40B4-BE49-F238E27FC236}">
                <a16:creationId xmlns:a16="http://schemas.microsoft.com/office/drawing/2014/main" id="{E2913EFD-C693-919D-B816-142A54216CF3}"/>
              </a:ext>
            </a:extLst>
          </p:cNvPr>
          <p:cNvSpPr txBox="1"/>
          <p:nvPr/>
        </p:nvSpPr>
        <p:spPr>
          <a:xfrm rot="16200000">
            <a:off x="9361312" y="3758850"/>
            <a:ext cx="4587457" cy="707886"/>
          </a:xfrm>
          <a:prstGeom prst="rect">
            <a:avLst/>
          </a:prstGeom>
          <a:solidFill>
            <a:schemeClr val="accent4">
              <a:lumMod val="50000"/>
              <a:alpha val="50000"/>
            </a:schemeClr>
          </a:solidFill>
        </p:spPr>
        <p:txBody>
          <a:bodyPr wrap="square" rtlCol="0">
            <a:spAutoFit/>
          </a:bodyPr>
          <a:lstStyle>
            <a:defPPr>
              <a:defRPr lang="es-ES"/>
            </a:defPPr>
            <a:lvl1pPr marL="0" algn="l" defTabSz="914400" rtl="0" eaLnBrk="1" latinLnBrk="0" hangingPunct="1">
              <a:defRPr lang="es-ES" sz="1800" kern="1200">
                <a:solidFill>
                  <a:schemeClr val="tx1"/>
                </a:solidFill>
                <a:latin typeface="+mn-lt"/>
                <a:ea typeface="+mn-ea"/>
                <a:cs typeface="+mn-cs"/>
              </a:defRPr>
            </a:lvl1pPr>
            <a:lvl2pPr marL="457200" algn="l" defTabSz="914400" rtl="0" eaLnBrk="1" latinLnBrk="0" hangingPunct="1">
              <a:defRPr lang="es-ES" sz="1800" kern="1200">
                <a:solidFill>
                  <a:schemeClr val="tx1"/>
                </a:solidFill>
                <a:latin typeface="+mn-lt"/>
                <a:ea typeface="+mn-ea"/>
                <a:cs typeface="+mn-cs"/>
              </a:defRPr>
            </a:lvl2pPr>
            <a:lvl3pPr marL="914400" algn="l" defTabSz="914400" rtl="0" eaLnBrk="1" latinLnBrk="0" hangingPunct="1">
              <a:defRPr lang="es-ES" sz="1800" kern="1200">
                <a:solidFill>
                  <a:schemeClr val="tx1"/>
                </a:solidFill>
                <a:latin typeface="+mn-lt"/>
                <a:ea typeface="+mn-ea"/>
                <a:cs typeface="+mn-cs"/>
              </a:defRPr>
            </a:lvl3pPr>
            <a:lvl4pPr marL="1371600" algn="l" defTabSz="914400" rtl="0" eaLnBrk="1" latinLnBrk="0" hangingPunct="1">
              <a:defRPr lang="es-ES" sz="1800" kern="1200">
                <a:solidFill>
                  <a:schemeClr val="tx1"/>
                </a:solidFill>
                <a:latin typeface="+mn-lt"/>
                <a:ea typeface="+mn-ea"/>
                <a:cs typeface="+mn-cs"/>
              </a:defRPr>
            </a:lvl4pPr>
            <a:lvl5pPr marL="1828800" algn="l" defTabSz="914400" rtl="0" eaLnBrk="1" latinLnBrk="0" hangingPunct="1">
              <a:defRPr lang="es-ES" sz="1800" kern="1200">
                <a:solidFill>
                  <a:schemeClr val="tx1"/>
                </a:solidFill>
                <a:latin typeface="+mn-lt"/>
                <a:ea typeface="+mn-ea"/>
                <a:cs typeface="+mn-cs"/>
              </a:defRPr>
            </a:lvl5pPr>
            <a:lvl6pPr marL="2286000" algn="l" defTabSz="914400" rtl="0" eaLnBrk="1" latinLnBrk="0" hangingPunct="1">
              <a:defRPr lang="es-ES" sz="1800" kern="1200">
                <a:solidFill>
                  <a:schemeClr val="tx1"/>
                </a:solidFill>
                <a:latin typeface="+mn-lt"/>
                <a:ea typeface="+mn-ea"/>
                <a:cs typeface="+mn-cs"/>
              </a:defRPr>
            </a:lvl6pPr>
            <a:lvl7pPr marL="2743200" algn="l" defTabSz="914400" rtl="0" eaLnBrk="1" latinLnBrk="0" hangingPunct="1">
              <a:defRPr lang="es-ES" sz="1800" kern="1200">
                <a:solidFill>
                  <a:schemeClr val="tx1"/>
                </a:solidFill>
                <a:latin typeface="+mn-lt"/>
                <a:ea typeface="+mn-ea"/>
                <a:cs typeface="+mn-cs"/>
              </a:defRPr>
            </a:lvl7pPr>
            <a:lvl8pPr marL="3200400" algn="l" defTabSz="914400" rtl="0" eaLnBrk="1" latinLnBrk="0" hangingPunct="1">
              <a:defRPr lang="es-ES" sz="1800" kern="1200">
                <a:solidFill>
                  <a:schemeClr val="tx1"/>
                </a:solidFill>
                <a:latin typeface="+mn-lt"/>
                <a:ea typeface="+mn-ea"/>
                <a:cs typeface="+mn-cs"/>
              </a:defRPr>
            </a:lvl8pPr>
            <a:lvl9pPr marL="3657600" algn="l" defTabSz="914400" rtl="0" eaLnBrk="1" latinLnBrk="0" hangingPunct="1">
              <a:defRPr lang="es-ES"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Calibri"/>
                <a:ea typeface="+mn-ea"/>
                <a:cs typeface="+mn-cs"/>
              </a:rPr>
              <a:t>Fase II : Transferencia de Innovación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Calibri"/>
                <a:ea typeface="+mn-ea"/>
                <a:cs typeface="+mn-cs"/>
              </a:rPr>
              <a:t>C</a:t>
            </a:r>
            <a:r>
              <a:rPr kumimoji="0" lang="es-ES" sz="2000" b="1" i="0" u="none" strike="noStrike" kern="1200" cap="none" spc="0" normalizeH="0" baseline="0" noProof="0" dirty="0" err="1">
                <a:ln>
                  <a:noFill/>
                </a:ln>
                <a:solidFill>
                  <a:prstClr val="white"/>
                </a:solidFill>
                <a:effectLst/>
                <a:uLnTx/>
                <a:uFillTx/>
                <a:latin typeface="Calibri"/>
                <a:ea typeface="+mn-ea"/>
                <a:cs typeface="+mn-cs"/>
              </a:rPr>
              <a:t>ompromiso</a:t>
            </a:r>
            <a:r>
              <a:rPr kumimoji="0" lang="es-ES" sz="2000" b="1" i="0" u="none" strike="noStrike" kern="1200" cap="none" spc="0" normalizeH="0" baseline="0" noProof="0" dirty="0">
                <a:ln>
                  <a:noFill/>
                </a:ln>
                <a:solidFill>
                  <a:prstClr val="white"/>
                </a:solidFill>
                <a:effectLst/>
                <a:uLnTx/>
                <a:uFillTx/>
                <a:latin typeface="Calibri"/>
                <a:ea typeface="+mn-ea"/>
                <a:cs typeface="+mn-cs"/>
              </a:rPr>
              <a:t> de despliegue (2029-2032)</a:t>
            </a:r>
          </a:p>
        </p:txBody>
      </p:sp>
      <p:sp>
        <p:nvSpPr>
          <p:cNvPr id="3" name="87 CuadroTexto">
            <a:extLst>
              <a:ext uri="{FF2B5EF4-FFF2-40B4-BE49-F238E27FC236}">
                <a16:creationId xmlns:a16="http://schemas.microsoft.com/office/drawing/2014/main" id="{C6A3442A-69D7-5751-4B9E-75A5FF727EE9}"/>
              </a:ext>
            </a:extLst>
          </p:cNvPr>
          <p:cNvSpPr txBox="1"/>
          <p:nvPr/>
        </p:nvSpPr>
        <p:spPr>
          <a:xfrm>
            <a:off x="435883" y="190116"/>
            <a:ext cx="11275650" cy="400110"/>
          </a:xfrm>
          <a:prstGeom prst="rect">
            <a:avLst/>
          </a:prstGeom>
          <a:solidFill>
            <a:schemeClr val="accent4">
              <a:lumMod val="50000"/>
              <a:alpha val="50000"/>
            </a:schemeClr>
          </a:solidFill>
        </p:spPr>
        <p:txBody>
          <a:bodyPr wrap="square" rtlCol="0">
            <a:spAutoFit/>
          </a:bodyPr>
          <a:lstStyle>
            <a:defPPr>
              <a:defRPr lang="es-ES"/>
            </a:defPPr>
            <a:lvl1pPr marL="0" algn="l" defTabSz="914400" rtl="0" eaLnBrk="1" latinLnBrk="0" hangingPunct="1">
              <a:defRPr lang="es-ES" sz="1800" kern="1200">
                <a:solidFill>
                  <a:schemeClr val="tx1"/>
                </a:solidFill>
                <a:latin typeface="+mn-lt"/>
                <a:ea typeface="+mn-ea"/>
                <a:cs typeface="+mn-cs"/>
              </a:defRPr>
            </a:lvl1pPr>
            <a:lvl2pPr marL="457200" algn="l" defTabSz="914400" rtl="0" eaLnBrk="1" latinLnBrk="0" hangingPunct="1">
              <a:defRPr lang="es-ES" sz="1800" kern="1200">
                <a:solidFill>
                  <a:schemeClr val="tx1"/>
                </a:solidFill>
                <a:latin typeface="+mn-lt"/>
                <a:ea typeface="+mn-ea"/>
                <a:cs typeface="+mn-cs"/>
              </a:defRPr>
            </a:lvl2pPr>
            <a:lvl3pPr marL="914400" algn="l" defTabSz="914400" rtl="0" eaLnBrk="1" latinLnBrk="0" hangingPunct="1">
              <a:defRPr lang="es-ES" sz="1800" kern="1200">
                <a:solidFill>
                  <a:schemeClr val="tx1"/>
                </a:solidFill>
                <a:latin typeface="+mn-lt"/>
                <a:ea typeface="+mn-ea"/>
                <a:cs typeface="+mn-cs"/>
              </a:defRPr>
            </a:lvl3pPr>
            <a:lvl4pPr marL="1371600" algn="l" defTabSz="914400" rtl="0" eaLnBrk="1" latinLnBrk="0" hangingPunct="1">
              <a:defRPr lang="es-ES" sz="1800" kern="1200">
                <a:solidFill>
                  <a:schemeClr val="tx1"/>
                </a:solidFill>
                <a:latin typeface="+mn-lt"/>
                <a:ea typeface="+mn-ea"/>
                <a:cs typeface="+mn-cs"/>
              </a:defRPr>
            </a:lvl4pPr>
            <a:lvl5pPr marL="1828800" algn="l" defTabSz="914400" rtl="0" eaLnBrk="1" latinLnBrk="0" hangingPunct="1">
              <a:defRPr lang="es-ES" sz="1800" kern="1200">
                <a:solidFill>
                  <a:schemeClr val="tx1"/>
                </a:solidFill>
                <a:latin typeface="+mn-lt"/>
                <a:ea typeface="+mn-ea"/>
                <a:cs typeface="+mn-cs"/>
              </a:defRPr>
            </a:lvl5pPr>
            <a:lvl6pPr marL="2286000" algn="l" defTabSz="914400" rtl="0" eaLnBrk="1" latinLnBrk="0" hangingPunct="1">
              <a:defRPr lang="es-ES" sz="1800" kern="1200">
                <a:solidFill>
                  <a:schemeClr val="tx1"/>
                </a:solidFill>
                <a:latin typeface="+mn-lt"/>
                <a:ea typeface="+mn-ea"/>
                <a:cs typeface="+mn-cs"/>
              </a:defRPr>
            </a:lvl6pPr>
            <a:lvl7pPr marL="2743200" algn="l" defTabSz="914400" rtl="0" eaLnBrk="1" latinLnBrk="0" hangingPunct="1">
              <a:defRPr lang="es-ES" sz="1800" kern="1200">
                <a:solidFill>
                  <a:schemeClr val="tx1"/>
                </a:solidFill>
                <a:latin typeface="+mn-lt"/>
                <a:ea typeface="+mn-ea"/>
                <a:cs typeface="+mn-cs"/>
              </a:defRPr>
            </a:lvl7pPr>
            <a:lvl8pPr marL="3200400" algn="l" defTabSz="914400" rtl="0" eaLnBrk="1" latinLnBrk="0" hangingPunct="1">
              <a:defRPr lang="es-ES" sz="1800" kern="1200">
                <a:solidFill>
                  <a:schemeClr val="tx1"/>
                </a:solidFill>
                <a:latin typeface="+mn-lt"/>
                <a:ea typeface="+mn-ea"/>
                <a:cs typeface="+mn-cs"/>
              </a:defRPr>
            </a:lvl8pPr>
            <a:lvl9pPr marL="3657600" algn="l" defTabSz="914400" rtl="0" eaLnBrk="1" latinLnBrk="0" hangingPunct="1">
              <a:defRPr lang="es-ES"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Calibri"/>
                <a:ea typeface="+mn-ea"/>
                <a:cs typeface="+mn-cs"/>
              </a:rPr>
              <a:t>Fase I : Desarrollo de Innovación - FID (31/12/2028)</a:t>
            </a:r>
          </a:p>
        </p:txBody>
      </p:sp>
      <p:sp>
        <p:nvSpPr>
          <p:cNvPr id="12" name="Flecha: cheurón 11">
            <a:extLst>
              <a:ext uri="{FF2B5EF4-FFF2-40B4-BE49-F238E27FC236}">
                <a16:creationId xmlns:a16="http://schemas.microsoft.com/office/drawing/2014/main" id="{BB48E8F4-825A-04F1-C5BF-5AAF3C8691D8}"/>
              </a:ext>
            </a:extLst>
          </p:cNvPr>
          <p:cNvSpPr/>
          <p:nvPr/>
        </p:nvSpPr>
        <p:spPr>
          <a:xfrm>
            <a:off x="435883" y="985233"/>
            <a:ext cx="1931396" cy="647377"/>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srgbClr val="FFFFFF"/>
                </a:solidFill>
                <a:effectLst/>
                <a:uLnTx/>
                <a:uFillTx/>
                <a:latin typeface="Arial"/>
                <a:ea typeface="+mn-ea"/>
                <a:cs typeface="+mn-cs"/>
              </a:rPr>
              <a:t>FASE 0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srgbClr val="FFFFFF"/>
                </a:solidFill>
                <a:effectLst/>
                <a:uLnTx/>
                <a:uFillTx/>
                <a:latin typeface="Arial"/>
                <a:ea typeface="+mn-ea"/>
                <a:cs typeface="+mn-cs"/>
              </a:rPr>
              <a:t>Definición técnica y funcional  de necesidades</a:t>
            </a:r>
          </a:p>
        </p:txBody>
      </p:sp>
      <p:sp>
        <p:nvSpPr>
          <p:cNvPr id="16" name="Flecha: cheurón 15">
            <a:extLst>
              <a:ext uri="{FF2B5EF4-FFF2-40B4-BE49-F238E27FC236}">
                <a16:creationId xmlns:a16="http://schemas.microsoft.com/office/drawing/2014/main" id="{77874342-668F-3A86-2905-ADD2976ECA9C}"/>
              </a:ext>
            </a:extLst>
          </p:cNvPr>
          <p:cNvSpPr/>
          <p:nvPr/>
        </p:nvSpPr>
        <p:spPr>
          <a:xfrm>
            <a:off x="2145517" y="983002"/>
            <a:ext cx="1908000" cy="647377"/>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srgbClr val="FFFFFF"/>
                </a:solidFill>
                <a:effectLst/>
                <a:uLnTx/>
                <a:uFillTx/>
                <a:latin typeface="Arial"/>
                <a:ea typeface="+mn-ea"/>
                <a:cs typeface="+mn-cs"/>
              </a:rPr>
              <a:t>FASE 0.2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srgbClr val="FFFFFF"/>
                </a:solidFill>
                <a:effectLst/>
                <a:uLnTx/>
                <a:uFillTx/>
                <a:latin typeface="Arial"/>
                <a:ea typeface="+mn-ea"/>
                <a:cs typeface="+mn-cs"/>
              </a:rPr>
              <a:t>Realización de </a:t>
            </a:r>
            <a:r>
              <a:rPr kumimoji="0" lang="es-ES" sz="1000" b="1" i="0" u="none" strike="noStrike" kern="1200" cap="none" spc="0" normalizeH="0" baseline="0" noProof="0" dirty="0" err="1">
                <a:ln>
                  <a:noFill/>
                </a:ln>
                <a:solidFill>
                  <a:srgbClr val="FFFFFF"/>
                </a:solidFill>
                <a:effectLst/>
                <a:uLnTx/>
                <a:uFillTx/>
                <a:latin typeface="Arial"/>
                <a:ea typeface="+mn-ea"/>
                <a:cs typeface="+mn-cs"/>
              </a:rPr>
              <a:t>CPMs</a:t>
            </a:r>
            <a:r>
              <a:rPr kumimoji="0" lang="es-ES" sz="1000" b="1" i="0" u="none" strike="noStrike" kern="1200" cap="none" spc="0" normalizeH="0" baseline="0" noProof="0" dirty="0">
                <a:ln>
                  <a:noFill/>
                </a:ln>
                <a:solidFill>
                  <a:srgbClr val="FFFFFF"/>
                </a:solidFill>
                <a:effectLst/>
                <a:uLnTx/>
                <a:uFillTx/>
                <a:latin typeface="Arial"/>
                <a:ea typeface="+mn-ea"/>
                <a:cs typeface="+mn-cs"/>
              </a:rPr>
              <a:t>  (opcional)</a:t>
            </a:r>
          </a:p>
        </p:txBody>
      </p:sp>
      <p:sp>
        <p:nvSpPr>
          <p:cNvPr id="17" name="Elipse 16">
            <a:extLst>
              <a:ext uri="{FF2B5EF4-FFF2-40B4-BE49-F238E27FC236}">
                <a16:creationId xmlns:a16="http://schemas.microsoft.com/office/drawing/2014/main" id="{6024BC79-69E0-10AB-F2D9-57A4A8C257D3}"/>
              </a:ext>
            </a:extLst>
          </p:cNvPr>
          <p:cNvSpPr/>
          <p:nvPr/>
        </p:nvSpPr>
        <p:spPr>
          <a:xfrm>
            <a:off x="3955902" y="2680921"/>
            <a:ext cx="289711" cy="2693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mn-cs"/>
              </a:rPr>
              <a:t>1</a:t>
            </a:r>
          </a:p>
        </p:txBody>
      </p:sp>
      <p:sp>
        <p:nvSpPr>
          <p:cNvPr id="18" name="Elipse 17">
            <a:extLst>
              <a:ext uri="{FF2B5EF4-FFF2-40B4-BE49-F238E27FC236}">
                <a16:creationId xmlns:a16="http://schemas.microsoft.com/office/drawing/2014/main" id="{6548BF13-6E9D-A0B9-DE70-F94BD3662480}"/>
              </a:ext>
            </a:extLst>
          </p:cNvPr>
          <p:cNvSpPr/>
          <p:nvPr/>
        </p:nvSpPr>
        <p:spPr>
          <a:xfrm>
            <a:off x="4263713" y="3015272"/>
            <a:ext cx="289711" cy="2693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0000"/>
                </a:solidFill>
                <a:effectLst/>
                <a:uLnTx/>
                <a:uFillTx/>
                <a:latin typeface="Arial"/>
                <a:ea typeface="+mn-ea"/>
                <a:cs typeface="+mn-cs"/>
              </a:rPr>
              <a:t>3</a:t>
            </a:r>
          </a:p>
        </p:txBody>
      </p:sp>
      <p:sp>
        <p:nvSpPr>
          <p:cNvPr id="19" name="Elipse 18">
            <a:extLst>
              <a:ext uri="{FF2B5EF4-FFF2-40B4-BE49-F238E27FC236}">
                <a16:creationId xmlns:a16="http://schemas.microsoft.com/office/drawing/2014/main" id="{A7114589-99DE-02A8-81AF-A71FE9D90460}"/>
              </a:ext>
            </a:extLst>
          </p:cNvPr>
          <p:cNvSpPr/>
          <p:nvPr/>
        </p:nvSpPr>
        <p:spPr>
          <a:xfrm>
            <a:off x="3934104" y="3308383"/>
            <a:ext cx="289711" cy="2693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mn-cs"/>
              </a:rPr>
              <a:t>4</a:t>
            </a:r>
          </a:p>
        </p:txBody>
      </p:sp>
      <p:sp>
        <p:nvSpPr>
          <p:cNvPr id="20" name="Elipse 19">
            <a:extLst>
              <a:ext uri="{FF2B5EF4-FFF2-40B4-BE49-F238E27FC236}">
                <a16:creationId xmlns:a16="http://schemas.microsoft.com/office/drawing/2014/main" id="{0B7074A4-4104-4EC6-CEE5-7C531322A2B7}"/>
              </a:ext>
            </a:extLst>
          </p:cNvPr>
          <p:cNvSpPr/>
          <p:nvPr/>
        </p:nvSpPr>
        <p:spPr>
          <a:xfrm>
            <a:off x="4454379" y="3468682"/>
            <a:ext cx="289711" cy="2693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0000"/>
                </a:solidFill>
                <a:effectLst/>
                <a:uLnTx/>
                <a:uFillTx/>
                <a:latin typeface="Arial"/>
                <a:ea typeface="+mn-ea"/>
                <a:cs typeface="+mn-cs"/>
              </a:rPr>
              <a:t>5</a:t>
            </a:r>
          </a:p>
        </p:txBody>
      </p:sp>
      <p:sp>
        <p:nvSpPr>
          <p:cNvPr id="21" name="Elipse 20">
            <a:extLst>
              <a:ext uri="{FF2B5EF4-FFF2-40B4-BE49-F238E27FC236}">
                <a16:creationId xmlns:a16="http://schemas.microsoft.com/office/drawing/2014/main" id="{666D798E-FBD5-E2B3-12F6-613313DA6D7F}"/>
              </a:ext>
            </a:extLst>
          </p:cNvPr>
          <p:cNvSpPr/>
          <p:nvPr/>
        </p:nvSpPr>
        <p:spPr>
          <a:xfrm>
            <a:off x="3952672" y="3841396"/>
            <a:ext cx="289711" cy="2693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0000"/>
                </a:solidFill>
                <a:effectLst/>
                <a:uLnTx/>
                <a:uFillTx/>
                <a:latin typeface="Arial"/>
                <a:ea typeface="+mn-ea"/>
                <a:cs typeface="+mn-cs"/>
              </a:rPr>
              <a:t>6</a:t>
            </a:r>
          </a:p>
        </p:txBody>
      </p:sp>
      <p:sp>
        <p:nvSpPr>
          <p:cNvPr id="22" name="Elipse 21">
            <a:extLst>
              <a:ext uri="{FF2B5EF4-FFF2-40B4-BE49-F238E27FC236}">
                <a16:creationId xmlns:a16="http://schemas.microsoft.com/office/drawing/2014/main" id="{49855058-BBAE-CE21-45E1-DBC20D9692B8}"/>
              </a:ext>
            </a:extLst>
          </p:cNvPr>
          <p:cNvSpPr/>
          <p:nvPr/>
        </p:nvSpPr>
        <p:spPr>
          <a:xfrm>
            <a:off x="4510109" y="3975257"/>
            <a:ext cx="289711" cy="2693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0000"/>
                </a:solidFill>
                <a:effectLst/>
                <a:uLnTx/>
                <a:uFillTx/>
                <a:latin typeface="Arial"/>
                <a:ea typeface="+mn-ea"/>
                <a:cs typeface="+mn-cs"/>
              </a:rPr>
              <a:t>7</a:t>
            </a:r>
          </a:p>
        </p:txBody>
      </p:sp>
      <p:sp>
        <p:nvSpPr>
          <p:cNvPr id="23" name="Elipse 22">
            <a:extLst>
              <a:ext uri="{FF2B5EF4-FFF2-40B4-BE49-F238E27FC236}">
                <a16:creationId xmlns:a16="http://schemas.microsoft.com/office/drawing/2014/main" id="{C6430947-FBA0-2D41-6B5C-710B47900496}"/>
              </a:ext>
            </a:extLst>
          </p:cNvPr>
          <p:cNvSpPr/>
          <p:nvPr/>
        </p:nvSpPr>
        <p:spPr>
          <a:xfrm>
            <a:off x="4031501" y="4428633"/>
            <a:ext cx="289711" cy="2693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mn-cs"/>
              </a:rPr>
              <a:t>8</a:t>
            </a:r>
          </a:p>
        </p:txBody>
      </p:sp>
      <p:sp>
        <p:nvSpPr>
          <p:cNvPr id="24" name="Elipse 23">
            <a:extLst>
              <a:ext uri="{FF2B5EF4-FFF2-40B4-BE49-F238E27FC236}">
                <a16:creationId xmlns:a16="http://schemas.microsoft.com/office/drawing/2014/main" id="{B7462349-E542-965F-5E9A-5B578E4E39CE}"/>
              </a:ext>
            </a:extLst>
          </p:cNvPr>
          <p:cNvSpPr/>
          <p:nvPr/>
        </p:nvSpPr>
        <p:spPr>
          <a:xfrm>
            <a:off x="4479369" y="2667847"/>
            <a:ext cx="289711" cy="2693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0000"/>
                </a:solidFill>
                <a:effectLst/>
                <a:uLnTx/>
                <a:uFillTx/>
                <a:latin typeface="Arial"/>
                <a:ea typeface="+mn-ea"/>
                <a:cs typeface="+mn-cs"/>
              </a:rPr>
              <a:t>2</a:t>
            </a:r>
          </a:p>
        </p:txBody>
      </p:sp>
      <p:sp>
        <p:nvSpPr>
          <p:cNvPr id="25" name="Flecha: cheurón 24">
            <a:extLst>
              <a:ext uri="{FF2B5EF4-FFF2-40B4-BE49-F238E27FC236}">
                <a16:creationId xmlns:a16="http://schemas.microsoft.com/office/drawing/2014/main" id="{02E9BBAF-75AC-3FC9-1E63-60BB0A830749}"/>
              </a:ext>
            </a:extLst>
          </p:cNvPr>
          <p:cNvSpPr/>
          <p:nvPr/>
        </p:nvSpPr>
        <p:spPr>
          <a:xfrm>
            <a:off x="3875491" y="983002"/>
            <a:ext cx="1980000" cy="647377"/>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FFFFFF"/>
                </a:solidFill>
                <a:effectLst/>
                <a:uLnTx/>
                <a:uFillTx/>
                <a:latin typeface="Arial"/>
                <a:ea typeface="+mn-ea"/>
                <a:cs typeface="+mn-cs"/>
              </a:rPr>
              <a:t>FASE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FFFFFF"/>
                </a:solidFill>
                <a:effectLst/>
                <a:uLnTx/>
                <a:uFillTx/>
                <a:latin typeface="Arial"/>
                <a:ea typeface="+mn-ea"/>
                <a:cs typeface="+mn-cs"/>
              </a:rPr>
              <a:t>Diseño de solución y estudio de viabilidad</a:t>
            </a:r>
          </a:p>
        </p:txBody>
      </p:sp>
      <p:sp>
        <p:nvSpPr>
          <p:cNvPr id="26" name="Flecha: cheurón 25">
            <a:extLst>
              <a:ext uri="{FF2B5EF4-FFF2-40B4-BE49-F238E27FC236}">
                <a16:creationId xmlns:a16="http://schemas.microsoft.com/office/drawing/2014/main" id="{7EF35E84-68A7-6EEE-E3AE-DAC98E7598BF}"/>
              </a:ext>
            </a:extLst>
          </p:cNvPr>
          <p:cNvSpPr/>
          <p:nvPr/>
        </p:nvSpPr>
        <p:spPr>
          <a:xfrm>
            <a:off x="5670281" y="982752"/>
            <a:ext cx="2541031" cy="647377"/>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FFFFFF"/>
                </a:solidFill>
                <a:effectLst/>
                <a:uLnTx/>
                <a:uFillTx/>
                <a:latin typeface="Arial"/>
                <a:ea typeface="+mn-ea"/>
                <a:cs typeface="+mn-cs"/>
              </a:rPr>
              <a:t>FASE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FFFFFF"/>
                </a:solidFill>
                <a:effectLst/>
                <a:uLnTx/>
                <a:uFillTx/>
                <a:latin typeface="Arial"/>
                <a:ea typeface="+mn-ea"/>
                <a:cs typeface="+mn-cs"/>
              </a:rPr>
              <a:t>Desarrollo de la solución y materialización de un prototipo</a:t>
            </a:r>
          </a:p>
        </p:txBody>
      </p:sp>
      <p:sp>
        <p:nvSpPr>
          <p:cNvPr id="27" name="Rectángulo 26">
            <a:extLst>
              <a:ext uri="{FF2B5EF4-FFF2-40B4-BE49-F238E27FC236}">
                <a16:creationId xmlns:a16="http://schemas.microsoft.com/office/drawing/2014/main" id="{6840CCB6-1638-35B0-579D-E47E1A22185B}"/>
              </a:ext>
            </a:extLst>
          </p:cNvPr>
          <p:cNvSpPr/>
          <p:nvPr/>
        </p:nvSpPr>
        <p:spPr>
          <a:xfrm>
            <a:off x="445359" y="642322"/>
            <a:ext cx="3338437" cy="29324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FFFFFF"/>
                </a:solidFill>
                <a:effectLst/>
                <a:uLnTx/>
                <a:uFillTx/>
                <a:latin typeface="Arial"/>
                <a:ea typeface="+mn-ea"/>
                <a:cs typeface="+mn-cs"/>
              </a:rPr>
              <a:t>IDEACIÓN</a:t>
            </a:r>
          </a:p>
        </p:txBody>
      </p:sp>
      <p:sp>
        <p:nvSpPr>
          <p:cNvPr id="28" name="Rectángulo 27">
            <a:extLst>
              <a:ext uri="{FF2B5EF4-FFF2-40B4-BE49-F238E27FC236}">
                <a16:creationId xmlns:a16="http://schemas.microsoft.com/office/drawing/2014/main" id="{E0F829D8-0588-49C2-CBB1-2C362D3E1902}"/>
              </a:ext>
            </a:extLst>
          </p:cNvPr>
          <p:cNvSpPr/>
          <p:nvPr/>
        </p:nvSpPr>
        <p:spPr>
          <a:xfrm>
            <a:off x="3866324" y="648188"/>
            <a:ext cx="3989362" cy="29324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FFFFFF"/>
                </a:solidFill>
                <a:effectLst/>
                <a:uLnTx/>
                <a:uFillTx/>
                <a:latin typeface="Arial"/>
                <a:ea typeface="+mn-ea"/>
                <a:cs typeface="+mn-cs"/>
              </a:rPr>
              <a:t>DISEÑO Y DESARROLLO</a:t>
            </a:r>
          </a:p>
        </p:txBody>
      </p:sp>
      <p:sp>
        <p:nvSpPr>
          <p:cNvPr id="6" name="Flecha: cheurón 5">
            <a:extLst>
              <a:ext uri="{FF2B5EF4-FFF2-40B4-BE49-F238E27FC236}">
                <a16:creationId xmlns:a16="http://schemas.microsoft.com/office/drawing/2014/main" id="{3012CE91-A167-3DC9-9623-6CCD1D9A7DF0}"/>
              </a:ext>
            </a:extLst>
          </p:cNvPr>
          <p:cNvSpPr/>
          <p:nvPr/>
        </p:nvSpPr>
        <p:spPr>
          <a:xfrm>
            <a:off x="8026102" y="982752"/>
            <a:ext cx="1980000" cy="647377"/>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srgbClr val="FFFFFF"/>
                </a:solidFill>
                <a:effectLst/>
                <a:uLnTx/>
                <a:uFillTx/>
                <a:latin typeface="Arial"/>
                <a:ea typeface="+mn-ea"/>
                <a:cs typeface="+mn-cs"/>
              </a:rPr>
              <a:t>FASE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srgbClr val="FFFFFF"/>
                </a:solidFill>
                <a:effectLst/>
                <a:uLnTx/>
                <a:uFillTx/>
                <a:latin typeface="Arial"/>
                <a:ea typeface="+mn-ea"/>
                <a:cs typeface="+mn-cs"/>
              </a:rPr>
              <a:t>Implantación de un prototipo en un entorno relevante</a:t>
            </a:r>
          </a:p>
        </p:txBody>
      </p:sp>
      <p:sp>
        <p:nvSpPr>
          <p:cNvPr id="14" name="Flecha: cheurón 13">
            <a:extLst>
              <a:ext uri="{FF2B5EF4-FFF2-40B4-BE49-F238E27FC236}">
                <a16:creationId xmlns:a16="http://schemas.microsoft.com/office/drawing/2014/main" id="{785C6203-3891-80FF-5A51-E51E4CABA355}"/>
              </a:ext>
            </a:extLst>
          </p:cNvPr>
          <p:cNvSpPr/>
          <p:nvPr/>
        </p:nvSpPr>
        <p:spPr>
          <a:xfrm>
            <a:off x="9799304" y="982752"/>
            <a:ext cx="1912229" cy="647377"/>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srgbClr val="FFFFFF"/>
                </a:solidFill>
                <a:effectLst/>
                <a:uLnTx/>
                <a:uFillTx/>
                <a:latin typeface="Arial"/>
                <a:ea typeface="+mn-ea"/>
                <a:cs typeface="+mn-cs"/>
              </a:rPr>
              <a:t>Evaluación final de la innovación desarrollada</a:t>
            </a:r>
          </a:p>
        </p:txBody>
      </p:sp>
      <p:sp>
        <p:nvSpPr>
          <p:cNvPr id="31" name="Rectángulo 30">
            <a:extLst>
              <a:ext uri="{FF2B5EF4-FFF2-40B4-BE49-F238E27FC236}">
                <a16:creationId xmlns:a16="http://schemas.microsoft.com/office/drawing/2014/main" id="{0B9F47A1-C5FF-F5E6-E7FD-B40FA0ABC2FC}"/>
              </a:ext>
            </a:extLst>
          </p:cNvPr>
          <p:cNvSpPr/>
          <p:nvPr/>
        </p:nvSpPr>
        <p:spPr>
          <a:xfrm>
            <a:off x="7944062" y="648187"/>
            <a:ext cx="1773936" cy="29324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FFFFFF"/>
                </a:solidFill>
                <a:effectLst/>
                <a:uLnTx/>
                <a:uFillTx/>
                <a:latin typeface="Arial"/>
                <a:ea typeface="+mn-ea"/>
                <a:cs typeface="+mn-cs"/>
              </a:rPr>
              <a:t>IMPLANTACIÓN</a:t>
            </a:r>
          </a:p>
        </p:txBody>
      </p:sp>
      <p:sp>
        <p:nvSpPr>
          <p:cNvPr id="8" name="65 CuadroTexto">
            <a:extLst>
              <a:ext uri="{FF2B5EF4-FFF2-40B4-BE49-F238E27FC236}">
                <a16:creationId xmlns:a16="http://schemas.microsoft.com/office/drawing/2014/main" id="{ED2CA6ED-B368-5C68-193F-2FB7EBE623A5}"/>
              </a:ext>
            </a:extLst>
          </p:cNvPr>
          <p:cNvSpPr txBox="1"/>
          <p:nvPr/>
        </p:nvSpPr>
        <p:spPr>
          <a:xfrm rot="21066676">
            <a:off x="3496737" y="5283192"/>
            <a:ext cx="7702067" cy="369332"/>
          </a:xfrm>
          <a:prstGeom prst="rect">
            <a:avLst/>
          </a:prstGeom>
          <a:solidFill>
            <a:srgbClr val="CC99FF">
              <a:alpha val="50000"/>
            </a:srgbClr>
          </a:solidFill>
        </p:spPr>
        <p:txBody>
          <a:bodyPr wrap="square" rtlCol="0">
            <a:spAutoFit/>
          </a:bodyPr>
          <a:lstStyle>
            <a:defPPr>
              <a:defRPr lang="es-ES"/>
            </a:defPPr>
            <a:lvl1pPr marL="0" algn="l" defTabSz="914400" rtl="0" eaLnBrk="1" latinLnBrk="0" hangingPunct="1">
              <a:defRPr lang="es-ES" sz="1800" kern="1200">
                <a:solidFill>
                  <a:schemeClr val="tx1"/>
                </a:solidFill>
                <a:latin typeface="+mn-lt"/>
                <a:ea typeface="+mn-ea"/>
                <a:cs typeface="+mn-cs"/>
              </a:defRPr>
            </a:lvl1pPr>
            <a:lvl2pPr marL="457200" algn="l" defTabSz="914400" rtl="0" eaLnBrk="1" latinLnBrk="0" hangingPunct="1">
              <a:defRPr lang="es-ES" sz="1800" kern="1200">
                <a:solidFill>
                  <a:schemeClr val="tx1"/>
                </a:solidFill>
                <a:latin typeface="+mn-lt"/>
                <a:ea typeface="+mn-ea"/>
                <a:cs typeface="+mn-cs"/>
              </a:defRPr>
            </a:lvl2pPr>
            <a:lvl3pPr marL="914400" algn="l" defTabSz="914400" rtl="0" eaLnBrk="1" latinLnBrk="0" hangingPunct="1">
              <a:defRPr lang="es-ES" sz="1800" kern="1200">
                <a:solidFill>
                  <a:schemeClr val="tx1"/>
                </a:solidFill>
                <a:latin typeface="+mn-lt"/>
                <a:ea typeface="+mn-ea"/>
                <a:cs typeface="+mn-cs"/>
              </a:defRPr>
            </a:lvl3pPr>
            <a:lvl4pPr marL="1371600" algn="l" defTabSz="914400" rtl="0" eaLnBrk="1" latinLnBrk="0" hangingPunct="1">
              <a:defRPr lang="es-ES" sz="1800" kern="1200">
                <a:solidFill>
                  <a:schemeClr val="tx1"/>
                </a:solidFill>
                <a:latin typeface="+mn-lt"/>
                <a:ea typeface="+mn-ea"/>
                <a:cs typeface="+mn-cs"/>
              </a:defRPr>
            </a:lvl4pPr>
            <a:lvl5pPr marL="1828800" algn="l" defTabSz="914400" rtl="0" eaLnBrk="1" latinLnBrk="0" hangingPunct="1">
              <a:defRPr lang="es-ES" sz="1800" kern="1200">
                <a:solidFill>
                  <a:schemeClr val="tx1"/>
                </a:solidFill>
                <a:latin typeface="+mn-lt"/>
                <a:ea typeface="+mn-ea"/>
                <a:cs typeface="+mn-cs"/>
              </a:defRPr>
            </a:lvl5pPr>
            <a:lvl6pPr marL="2286000" algn="l" defTabSz="914400" rtl="0" eaLnBrk="1" latinLnBrk="0" hangingPunct="1">
              <a:defRPr lang="es-ES" sz="1800" kern="1200">
                <a:solidFill>
                  <a:schemeClr val="tx1"/>
                </a:solidFill>
                <a:latin typeface="+mn-lt"/>
                <a:ea typeface="+mn-ea"/>
                <a:cs typeface="+mn-cs"/>
              </a:defRPr>
            </a:lvl6pPr>
            <a:lvl7pPr marL="2743200" algn="l" defTabSz="914400" rtl="0" eaLnBrk="1" latinLnBrk="0" hangingPunct="1">
              <a:defRPr lang="es-ES" sz="1800" kern="1200">
                <a:solidFill>
                  <a:schemeClr val="tx1"/>
                </a:solidFill>
                <a:latin typeface="+mn-lt"/>
                <a:ea typeface="+mn-ea"/>
                <a:cs typeface="+mn-cs"/>
              </a:defRPr>
            </a:lvl7pPr>
            <a:lvl8pPr marL="3200400" algn="l" defTabSz="914400" rtl="0" eaLnBrk="1" latinLnBrk="0" hangingPunct="1">
              <a:defRPr lang="es-ES" sz="1800" kern="1200">
                <a:solidFill>
                  <a:schemeClr val="tx1"/>
                </a:solidFill>
                <a:latin typeface="+mn-lt"/>
                <a:ea typeface="+mn-ea"/>
                <a:cs typeface="+mn-cs"/>
              </a:defRPr>
            </a:lvl8pPr>
            <a:lvl9pPr marL="3657600" algn="l" defTabSz="914400" rtl="0" eaLnBrk="1" latinLnBrk="0" hangingPunct="1">
              <a:defRPr lang="es-ES"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7030A0"/>
                </a:solidFill>
                <a:effectLst/>
                <a:uLnTx/>
                <a:uFillTx/>
                <a:latin typeface="Calibri"/>
                <a:ea typeface="+mn-ea"/>
                <a:cs typeface="+mn-cs"/>
              </a:rPr>
              <a:t>Proceso innovador: Generación de capacidades en A</a:t>
            </a:r>
            <a:r>
              <a:rPr kumimoji="0" lang="es-ES" sz="1800" b="1" i="0" u="none" strike="noStrike" kern="1200" cap="none" spc="0" normalizeH="0" baseline="0" noProof="0" dirty="0" err="1">
                <a:ln>
                  <a:noFill/>
                </a:ln>
                <a:solidFill>
                  <a:srgbClr val="7030A0"/>
                </a:solidFill>
                <a:effectLst/>
                <a:uLnTx/>
                <a:uFillTx/>
                <a:latin typeface="Calibri"/>
                <a:ea typeface="+mn-ea"/>
                <a:cs typeface="+mn-cs"/>
              </a:rPr>
              <a:t>yuntamiento</a:t>
            </a:r>
            <a:r>
              <a:rPr kumimoji="0" lang="es-ES" sz="1800" b="1" i="0" u="none" strike="noStrike" kern="1200" cap="none" spc="0" normalizeH="0" baseline="0" noProof="0" dirty="0">
                <a:ln>
                  <a:noFill/>
                </a:ln>
                <a:solidFill>
                  <a:srgbClr val="7030A0"/>
                </a:solidFill>
                <a:effectLst/>
                <a:uLnTx/>
                <a:uFillTx/>
                <a:latin typeface="Calibri"/>
                <a:ea typeface="+mn-ea"/>
                <a:cs typeface="+mn-cs"/>
              </a:rPr>
              <a:t> de Valencia</a:t>
            </a:r>
          </a:p>
        </p:txBody>
      </p:sp>
      <p:sp>
        <p:nvSpPr>
          <p:cNvPr id="32" name="Rectángulo 31">
            <a:extLst>
              <a:ext uri="{FF2B5EF4-FFF2-40B4-BE49-F238E27FC236}">
                <a16:creationId xmlns:a16="http://schemas.microsoft.com/office/drawing/2014/main" id="{3009F97C-5E86-5D52-D7F1-69F26F03AACA}"/>
              </a:ext>
            </a:extLst>
          </p:cNvPr>
          <p:cNvSpPr/>
          <p:nvPr/>
        </p:nvSpPr>
        <p:spPr>
          <a:xfrm>
            <a:off x="9806374" y="651198"/>
            <a:ext cx="1912229" cy="29324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FFFFFF"/>
                </a:solidFill>
                <a:effectLst/>
                <a:uLnTx/>
                <a:uFillTx/>
                <a:latin typeface="Arial"/>
                <a:ea typeface="+mn-ea"/>
                <a:cs typeface="+mn-cs"/>
              </a:rPr>
              <a:t>TEST</a:t>
            </a:r>
          </a:p>
        </p:txBody>
      </p:sp>
      <p:sp>
        <p:nvSpPr>
          <p:cNvPr id="11" name="Elipse 10">
            <a:extLst>
              <a:ext uri="{FF2B5EF4-FFF2-40B4-BE49-F238E27FC236}">
                <a16:creationId xmlns:a16="http://schemas.microsoft.com/office/drawing/2014/main" id="{88321C86-53F4-4BB6-2E2B-6420985FE7E4}"/>
              </a:ext>
            </a:extLst>
          </p:cNvPr>
          <p:cNvSpPr/>
          <p:nvPr/>
        </p:nvSpPr>
        <p:spPr>
          <a:xfrm>
            <a:off x="4454378" y="4839584"/>
            <a:ext cx="289711" cy="2693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mn-cs"/>
              </a:rPr>
              <a:t>9</a:t>
            </a:r>
          </a:p>
        </p:txBody>
      </p:sp>
      <p:sp>
        <p:nvSpPr>
          <p:cNvPr id="33" name="Elipse 32">
            <a:extLst>
              <a:ext uri="{FF2B5EF4-FFF2-40B4-BE49-F238E27FC236}">
                <a16:creationId xmlns:a16="http://schemas.microsoft.com/office/drawing/2014/main" id="{238ADE5F-EA51-57A5-11AA-ED1F12F4721A}"/>
              </a:ext>
            </a:extLst>
          </p:cNvPr>
          <p:cNvSpPr/>
          <p:nvPr/>
        </p:nvSpPr>
        <p:spPr>
          <a:xfrm>
            <a:off x="6461049" y="2965886"/>
            <a:ext cx="289711" cy="2693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mn-cs"/>
              </a:rPr>
              <a:t>1</a:t>
            </a:r>
          </a:p>
        </p:txBody>
      </p:sp>
      <p:sp>
        <p:nvSpPr>
          <p:cNvPr id="34" name="Elipse 33">
            <a:extLst>
              <a:ext uri="{FF2B5EF4-FFF2-40B4-BE49-F238E27FC236}">
                <a16:creationId xmlns:a16="http://schemas.microsoft.com/office/drawing/2014/main" id="{A60B0468-DEC8-9C94-19D2-9253A489D5AA}"/>
              </a:ext>
            </a:extLst>
          </p:cNvPr>
          <p:cNvSpPr/>
          <p:nvPr/>
        </p:nvSpPr>
        <p:spPr>
          <a:xfrm>
            <a:off x="6855131" y="3333618"/>
            <a:ext cx="289711" cy="2693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mn-cs"/>
              </a:rPr>
              <a:t>2</a:t>
            </a:r>
          </a:p>
        </p:txBody>
      </p:sp>
      <p:sp>
        <p:nvSpPr>
          <p:cNvPr id="36" name="Flecha: curvada hacia arriba 35">
            <a:extLst>
              <a:ext uri="{FF2B5EF4-FFF2-40B4-BE49-F238E27FC236}">
                <a16:creationId xmlns:a16="http://schemas.microsoft.com/office/drawing/2014/main" id="{CE7C55B5-6310-1A6E-A9C0-11902428B875}"/>
              </a:ext>
            </a:extLst>
          </p:cNvPr>
          <p:cNvSpPr/>
          <p:nvPr/>
        </p:nvSpPr>
        <p:spPr>
          <a:xfrm>
            <a:off x="5221853" y="1677182"/>
            <a:ext cx="1410588" cy="362358"/>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a typeface="+mn-ea"/>
              <a:cs typeface="+mn-cs"/>
            </a:endParaRPr>
          </a:p>
        </p:txBody>
      </p:sp>
      <p:sp>
        <p:nvSpPr>
          <p:cNvPr id="37" name="Flecha: curvada hacia arriba 36">
            <a:extLst>
              <a:ext uri="{FF2B5EF4-FFF2-40B4-BE49-F238E27FC236}">
                <a16:creationId xmlns:a16="http://schemas.microsoft.com/office/drawing/2014/main" id="{40561C70-43DC-FEF4-234B-55FC7C5592B9}"/>
              </a:ext>
            </a:extLst>
          </p:cNvPr>
          <p:cNvSpPr/>
          <p:nvPr/>
        </p:nvSpPr>
        <p:spPr>
          <a:xfrm>
            <a:off x="7506018" y="1675034"/>
            <a:ext cx="1410588" cy="362358"/>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a typeface="+mn-ea"/>
              <a:cs typeface="+mn-cs"/>
            </a:endParaRPr>
          </a:p>
        </p:txBody>
      </p:sp>
      <p:sp>
        <p:nvSpPr>
          <p:cNvPr id="43" name="CuadroTexto 42">
            <a:extLst>
              <a:ext uri="{FF2B5EF4-FFF2-40B4-BE49-F238E27FC236}">
                <a16:creationId xmlns:a16="http://schemas.microsoft.com/office/drawing/2014/main" id="{F8919EB2-BCB1-A952-70DD-9B682674119C}"/>
              </a:ext>
            </a:extLst>
          </p:cNvPr>
          <p:cNvSpPr txBox="1"/>
          <p:nvPr/>
        </p:nvSpPr>
        <p:spPr>
          <a:xfrm>
            <a:off x="5486703" y="1865193"/>
            <a:ext cx="880887"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srgbClr val="48474F">
                    <a:lumMod val="50000"/>
                  </a:srgbClr>
                </a:solidFill>
                <a:effectLst/>
                <a:uLnTx/>
                <a:uFillTx/>
                <a:latin typeface="Arial"/>
                <a:ea typeface="+mn-ea"/>
                <a:cs typeface="+mn-cs"/>
              </a:rPr>
              <a:t>Revisión y selección</a:t>
            </a:r>
          </a:p>
        </p:txBody>
      </p:sp>
      <p:sp>
        <p:nvSpPr>
          <p:cNvPr id="44" name="CuadroTexto 43">
            <a:extLst>
              <a:ext uri="{FF2B5EF4-FFF2-40B4-BE49-F238E27FC236}">
                <a16:creationId xmlns:a16="http://schemas.microsoft.com/office/drawing/2014/main" id="{0F4CAC12-6E30-8D98-5231-8755CF674B83}"/>
              </a:ext>
            </a:extLst>
          </p:cNvPr>
          <p:cNvSpPr txBox="1"/>
          <p:nvPr/>
        </p:nvSpPr>
        <p:spPr>
          <a:xfrm>
            <a:off x="7726982" y="1875281"/>
            <a:ext cx="880887"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8474F">
                    <a:lumMod val="50000"/>
                  </a:srgbClr>
                </a:solidFill>
                <a:effectLst/>
                <a:uLnTx/>
                <a:uFillTx/>
                <a:latin typeface="Arial"/>
                <a:ea typeface="+mn-ea"/>
                <a:cs typeface="+mn-cs"/>
              </a:rPr>
              <a:t>Revisión y selección</a:t>
            </a:r>
          </a:p>
        </p:txBody>
      </p:sp>
      <p:sp>
        <p:nvSpPr>
          <p:cNvPr id="45" name="Elipse 44">
            <a:extLst>
              <a:ext uri="{FF2B5EF4-FFF2-40B4-BE49-F238E27FC236}">
                <a16:creationId xmlns:a16="http://schemas.microsoft.com/office/drawing/2014/main" id="{9555BF88-88BD-E5E4-9773-E334DB7305E8}"/>
              </a:ext>
            </a:extLst>
          </p:cNvPr>
          <p:cNvSpPr/>
          <p:nvPr/>
        </p:nvSpPr>
        <p:spPr>
          <a:xfrm>
            <a:off x="6446850" y="3733391"/>
            <a:ext cx="289711" cy="2693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0000"/>
                </a:solidFill>
                <a:effectLst/>
                <a:uLnTx/>
                <a:uFillTx/>
                <a:latin typeface="Arial"/>
                <a:ea typeface="+mn-ea"/>
                <a:cs typeface="+mn-cs"/>
              </a:rPr>
              <a:t>3</a:t>
            </a:r>
          </a:p>
        </p:txBody>
      </p:sp>
      <p:sp>
        <p:nvSpPr>
          <p:cNvPr id="46" name="Elipse 45">
            <a:extLst>
              <a:ext uri="{FF2B5EF4-FFF2-40B4-BE49-F238E27FC236}">
                <a16:creationId xmlns:a16="http://schemas.microsoft.com/office/drawing/2014/main" id="{B2A97DE0-E4DA-D221-5A6B-0FDA709EE42D}"/>
              </a:ext>
            </a:extLst>
          </p:cNvPr>
          <p:cNvSpPr/>
          <p:nvPr/>
        </p:nvSpPr>
        <p:spPr>
          <a:xfrm>
            <a:off x="6821656" y="4162369"/>
            <a:ext cx="289711" cy="2693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0000"/>
                </a:solidFill>
                <a:effectLst/>
                <a:uLnTx/>
                <a:uFillTx/>
                <a:latin typeface="Arial"/>
                <a:ea typeface="+mn-ea"/>
                <a:cs typeface="+mn-cs"/>
              </a:rPr>
              <a:t>4</a:t>
            </a:r>
          </a:p>
        </p:txBody>
      </p:sp>
      <p:sp>
        <p:nvSpPr>
          <p:cNvPr id="47" name="Elipse 46">
            <a:extLst>
              <a:ext uri="{FF2B5EF4-FFF2-40B4-BE49-F238E27FC236}">
                <a16:creationId xmlns:a16="http://schemas.microsoft.com/office/drawing/2014/main" id="{78C27D91-D2DE-D301-3715-9B5207DEFA27}"/>
              </a:ext>
            </a:extLst>
          </p:cNvPr>
          <p:cNvSpPr/>
          <p:nvPr/>
        </p:nvSpPr>
        <p:spPr>
          <a:xfrm>
            <a:off x="6524411" y="4579674"/>
            <a:ext cx="289711" cy="2693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0000"/>
                </a:solidFill>
                <a:effectLst/>
                <a:uLnTx/>
                <a:uFillTx/>
                <a:latin typeface="Arial"/>
                <a:ea typeface="+mn-ea"/>
                <a:cs typeface="+mn-cs"/>
              </a:rPr>
              <a:t>5</a:t>
            </a:r>
          </a:p>
        </p:txBody>
      </p:sp>
      <p:sp>
        <p:nvSpPr>
          <p:cNvPr id="48" name="Elipse 47">
            <a:extLst>
              <a:ext uri="{FF2B5EF4-FFF2-40B4-BE49-F238E27FC236}">
                <a16:creationId xmlns:a16="http://schemas.microsoft.com/office/drawing/2014/main" id="{CDCE5336-5FE8-96C7-CE8F-BC96A71F9B0B}"/>
              </a:ext>
            </a:extLst>
          </p:cNvPr>
          <p:cNvSpPr/>
          <p:nvPr/>
        </p:nvSpPr>
        <p:spPr>
          <a:xfrm>
            <a:off x="8726391" y="3281456"/>
            <a:ext cx="289711" cy="2693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0000"/>
                </a:solidFill>
                <a:effectLst/>
                <a:uLnTx/>
                <a:uFillTx/>
                <a:latin typeface="Arial"/>
                <a:ea typeface="+mn-ea"/>
                <a:cs typeface="+mn-cs"/>
              </a:rPr>
              <a:t>1</a:t>
            </a:r>
          </a:p>
        </p:txBody>
      </p:sp>
      <p:sp>
        <p:nvSpPr>
          <p:cNvPr id="49" name="Elipse 48">
            <a:extLst>
              <a:ext uri="{FF2B5EF4-FFF2-40B4-BE49-F238E27FC236}">
                <a16:creationId xmlns:a16="http://schemas.microsoft.com/office/drawing/2014/main" id="{E1E35FF2-FCF7-5CA9-BDFC-0B3F305C0B29}"/>
              </a:ext>
            </a:extLst>
          </p:cNvPr>
          <p:cNvSpPr/>
          <p:nvPr/>
        </p:nvSpPr>
        <p:spPr>
          <a:xfrm>
            <a:off x="8726391" y="4048961"/>
            <a:ext cx="289711" cy="2693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0000"/>
                </a:solidFill>
                <a:effectLst/>
                <a:uLnTx/>
                <a:uFillTx/>
                <a:latin typeface="Arial"/>
                <a:ea typeface="+mn-ea"/>
                <a:cs typeface="+mn-cs"/>
              </a:rPr>
              <a:t>2</a:t>
            </a:r>
          </a:p>
        </p:txBody>
      </p:sp>
      <p:sp>
        <p:nvSpPr>
          <p:cNvPr id="59" name="Rectángulo 58">
            <a:extLst>
              <a:ext uri="{FF2B5EF4-FFF2-40B4-BE49-F238E27FC236}">
                <a16:creationId xmlns:a16="http://schemas.microsoft.com/office/drawing/2014/main" id="{3A252785-13D9-A1CC-C83A-C1137F8A03AF}"/>
              </a:ext>
            </a:extLst>
          </p:cNvPr>
          <p:cNvSpPr/>
          <p:nvPr/>
        </p:nvSpPr>
        <p:spPr>
          <a:xfrm>
            <a:off x="382521" y="6554590"/>
            <a:ext cx="10797066" cy="235395"/>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FFFFFF"/>
                </a:solidFill>
                <a:effectLst/>
                <a:uLnTx/>
                <a:uFillTx/>
                <a:latin typeface="Arial"/>
                <a:ea typeface="+mn-ea"/>
                <a:cs typeface="+mn-cs"/>
              </a:rPr>
              <a:t>Oficina técnica de apoyo a la CPI (Acuerdo Marco de Servicios en CPI)</a:t>
            </a:r>
          </a:p>
        </p:txBody>
      </p:sp>
      <p:sp>
        <p:nvSpPr>
          <p:cNvPr id="60" name="CuadroTexto 59">
            <a:extLst>
              <a:ext uri="{FF2B5EF4-FFF2-40B4-BE49-F238E27FC236}">
                <a16:creationId xmlns:a16="http://schemas.microsoft.com/office/drawing/2014/main" id="{E238319F-BCB8-BCAD-05D8-E136A9F6AE31}"/>
              </a:ext>
            </a:extLst>
          </p:cNvPr>
          <p:cNvSpPr txBox="1"/>
          <p:nvPr/>
        </p:nvSpPr>
        <p:spPr>
          <a:xfrm>
            <a:off x="2139669" y="4375707"/>
            <a:ext cx="17718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6983"/>
                </a:solidFill>
                <a:effectLst/>
                <a:uLnTx/>
                <a:uFillTx/>
                <a:latin typeface="Arial"/>
                <a:ea typeface="+mn-ea"/>
                <a:cs typeface="+mn-cs"/>
              </a:rPr>
              <a:t>PRODUCTO 1</a:t>
            </a:r>
          </a:p>
        </p:txBody>
      </p:sp>
      <p:pic>
        <p:nvPicPr>
          <p:cNvPr id="64" name="Picture 4" descr="Ciudad Resiliente y Saludable: Agenda urbana de Santa Coloma de Gramenet">
            <a:extLst>
              <a:ext uri="{FF2B5EF4-FFF2-40B4-BE49-F238E27FC236}">
                <a16:creationId xmlns:a16="http://schemas.microsoft.com/office/drawing/2014/main" id="{1176025E-189B-6D2F-1A1A-AE4414B0B4F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11555" y="3007739"/>
            <a:ext cx="707887" cy="707887"/>
          </a:xfrm>
          <a:prstGeom prst="rect">
            <a:avLst/>
          </a:prstGeom>
          <a:noFill/>
          <a:extLst>
            <a:ext uri="{909E8E84-426E-40DD-AFC4-6F175D3DCCD1}">
              <a14:hiddenFill xmlns:a14="http://schemas.microsoft.com/office/drawing/2010/main">
                <a:solidFill>
                  <a:srgbClr val="FFFFFF"/>
                </a:solidFill>
              </a14:hiddenFill>
            </a:ext>
          </a:extLst>
        </p:spPr>
      </p:pic>
      <p:sp>
        <p:nvSpPr>
          <p:cNvPr id="65" name="53 CuadroTexto">
            <a:extLst>
              <a:ext uri="{FF2B5EF4-FFF2-40B4-BE49-F238E27FC236}">
                <a16:creationId xmlns:a16="http://schemas.microsoft.com/office/drawing/2014/main" id="{FB848831-EC9A-307B-7D31-17E10C347AC3}"/>
              </a:ext>
            </a:extLst>
          </p:cNvPr>
          <p:cNvSpPr txBox="1"/>
          <p:nvPr/>
        </p:nvSpPr>
        <p:spPr>
          <a:xfrm>
            <a:off x="3811875" y="1657207"/>
            <a:ext cx="1368000" cy="553998"/>
          </a:xfrm>
          <a:prstGeom prst="rect">
            <a:avLst/>
          </a:prstGeom>
          <a:solidFill>
            <a:schemeClr val="bg1">
              <a:lumMod val="95000"/>
            </a:schemeClr>
          </a:solidFill>
        </p:spPr>
        <p:txBody>
          <a:bodyPr wrap="square" rtlCol="0">
            <a:spAutoFit/>
          </a:bodyPr>
          <a:lstStyle>
            <a:defPPr>
              <a:defRPr lang="es-ES"/>
            </a:defPPr>
            <a:lvl1pPr marL="0" algn="l" defTabSz="914400" rtl="0" eaLnBrk="1" latinLnBrk="0" hangingPunct="1">
              <a:defRPr lang="es-ES" sz="1800" kern="1200">
                <a:solidFill>
                  <a:schemeClr val="tx1"/>
                </a:solidFill>
                <a:latin typeface="+mn-lt"/>
                <a:ea typeface="+mn-ea"/>
                <a:cs typeface="+mn-cs"/>
              </a:defRPr>
            </a:lvl1pPr>
            <a:lvl2pPr marL="457200" algn="l" defTabSz="914400" rtl="0" eaLnBrk="1" latinLnBrk="0" hangingPunct="1">
              <a:defRPr lang="es-ES" sz="1800" kern="1200">
                <a:solidFill>
                  <a:schemeClr val="tx1"/>
                </a:solidFill>
                <a:latin typeface="+mn-lt"/>
                <a:ea typeface="+mn-ea"/>
                <a:cs typeface="+mn-cs"/>
              </a:defRPr>
            </a:lvl2pPr>
            <a:lvl3pPr marL="914400" algn="l" defTabSz="914400" rtl="0" eaLnBrk="1" latinLnBrk="0" hangingPunct="1">
              <a:defRPr lang="es-ES" sz="1800" kern="1200">
                <a:solidFill>
                  <a:schemeClr val="tx1"/>
                </a:solidFill>
                <a:latin typeface="+mn-lt"/>
                <a:ea typeface="+mn-ea"/>
                <a:cs typeface="+mn-cs"/>
              </a:defRPr>
            </a:lvl3pPr>
            <a:lvl4pPr marL="1371600" algn="l" defTabSz="914400" rtl="0" eaLnBrk="1" latinLnBrk="0" hangingPunct="1">
              <a:defRPr lang="es-ES" sz="1800" kern="1200">
                <a:solidFill>
                  <a:schemeClr val="tx1"/>
                </a:solidFill>
                <a:latin typeface="+mn-lt"/>
                <a:ea typeface="+mn-ea"/>
                <a:cs typeface="+mn-cs"/>
              </a:defRPr>
            </a:lvl4pPr>
            <a:lvl5pPr marL="1828800" algn="l" defTabSz="914400" rtl="0" eaLnBrk="1" latinLnBrk="0" hangingPunct="1">
              <a:defRPr lang="es-ES" sz="1800" kern="1200">
                <a:solidFill>
                  <a:schemeClr val="tx1"/>
                </a:solidFill>
                <a:latin typeface="+mn-lt"/>
                <a:ea typeface="+mn-ea"/>
                <a:cs typeface="+mn-cs"/>
              </a:defRPr>
            </a:lvl5pPr>
            <a:lvl6pPr marL="2286000" algn="l" defTabSz="914400" rtl="0" eaLnBrk="1" latinLnBrk="0" hangingPunct="1">
              <a:defRPr lang="es-ES" sz="1800" kern="1200">
                <a:solidFill>
                  <a:schemeClr val="tx1"/>
                </a:solidFill>
                <a:latin typeface="+mn-lt"/>
                <a:ea typeface="+mn-ea"/>
                <a:cs typeface="+mn-cs"/>
              </a:defRPr>
            </a:lvl6pPr>
            <a:lvl7pPr marL="2743200" algn="l" defTabSz="914400" rtl="0" eaLnBrk="1" latinLnBrk="0" hangingPunct="1">
              <a:defRPr lang="es-ES" sz="1800" kern="1200">
                <a:solidFill>
                  <a:schemeClr val="tx1"/>
                </a:solidFill>
                <a:latin typeface="+mn-lt"/>
                <a:ea typeface="+mn-ea"/>
                <a:cs typeface="+mn-cs"/>
              </a:defRPr>
            </a:lvl7pPr>
            <a:lvl8pPr marL="3200400" algn="l" defTabSz="914400" rtl="0" eaLnBrk="1" latinLnBrk="0" hangingPunct="1">
              <a:defRPr lang="es-ES" sz="1800" kern="1200">
                <a:solidFill>
                  <a:schemeClr val="tx1"/>
                </a:solidFill>
                <a:latin typeface="+mn-lt"/>
                <a:ea typeface="+mn-ea"/>
                <a:cs typeface="+mn-cs"/>
              </a:defRPr>
            </a:lvl8pPr>
            <a:lvl9pPr marL="3657600" algn="l" defTabSz="914400" rtl="0" eaLnBrk="1" latinLnBrk="0" hangingPunct="1">
              <a:defRPr lang="es-ES"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262626">
                    <a:lumMod val="90000"/>
                    <a:lumOff val="10000"/>
                  </a:srgbClr>
                </a:solidFill>
                <a:effectLst/>
                <a:uLnTx/>
                <a:uFillTx/>
                <a:latin typeface="Calibri"/>
                <a:ea typeface="+mn-ea"/>
                <a:cs typeface="+mn-cs"/>
              </a:rPr>
              <a:t>Validación tecnológica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262626">
                    <a:lumMod val="90000"/>
                    <a:lumOff val="10000"/>
                  </a:srgbClr>
                </a:solidFill>
                <a:effectLst/>
                <a:uLnTx/>
                <a:uFillTx/>
                <a:latin typeface="Calibri"/>
                <a:ea typeface="+mn-ea"/>
                <a:cs typeface="+mn-cs"/>
              </a:rPr>
              <a:t>Validación económica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262626">
                    <a:lumMod val="90000"/>
                    <a:lumOff val="10000"/>
                  </a:srgbClr>
                </a:solidFill>
                <a:effectLst/>
                <a:uLnTx/>
                <a:uFillTx/>
                <a:latin typeface="Calibri"/>
                <a:ea typeface="+mn-ea"/>
                <a:cs typeface="+mn-cs"/>
              </a:rPr>
              <a:t>Validación </a:t>
            </a:r>
            <a:r>
              <a:rPr kumimoji="0" lang="es-ES" sz="1000" b="0" i="0" u="none" strike="noStrike" kern="1200" cap="none" spc="0" normalizeH="0" baseline="0" noProof="0" err="1">
                <a:ln>
                  <a:noFill/>
                </a:ln>
                <a:solidFill>
                  <a:srgbClr val="262626">
                    <a:lumMod val="90000"/>
                    <a:lumOff val="10000"/>
                  </a:srgbClr>
                </a:solidFill>
                <a:effectLst/>
                <a:uLnTx/>
                <a:uFillTx/>
                <a:latin typeface="Calibri"/>
                <a:ea typeface="+mn-ea"/>
                <a:cs typeface="+mn-cs"/>
              </a:rPr>
              <a:t>usuari</a:t>
            </a:r>
            <a:r>
              <a:rPr kumimoji="0" lang="es-ES" sz="1000" b="0" i="0" u="none" strike="noStrike" kern="1200" cap="none" spc="0" normalizeH="0" baseline="0" noProof="0">
                <a:ln>
                  <a:noFill/>
                </a:ln>
                <a:solidFill>
                  <a:srgbClr val="262626">
                    <a:lumMod val="90000"/>
                    <a:lumOff val="10000"/>
                  </a:srgbClr>
                </a:solidFill>
                <a:effectLst/>
                <a:uLnTx/>
                <a:uFillTx/>
                <a:latin typeface="Calibri"/>
                <a:ea typeface="+mn-ea"/>
                <a:cs typeface="+mn-cs"/>
              </a:rPr>
              <a:t>@s</a:t>
            </a:r>
          </a:p>
        </p:txBody>
      </p:sp>
      <p:sp>
        <p:nvSpPr>
          <p:cNvPr id="66" name="Flecha: a la derecha 65">
            <a:extLst>
              <a:ext uri="{FF2B5EF4-FFF2-40B4-BE49-F238E27FC236}">
                <a16:creationId xmlns:a16="http://schemas.microsoft.com/office/drawing/2014/main" id="{B0F4A7D4-8B57-0904-9799-21ED9AD96DBC}"/>
              </a:ext>
            </a:extLst>
          </p:cNvPr>
          <p:cNvSpPr/>
          <p:nvPr/>
        </p:nvSpPr>
        <p:spPr>
          <a:xfrm>
            <a:off x="2422264" y="4053255"/>
            <a:ext cx="927962" cy="2905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68" name="13 CuadroTexto">
            <a:extLst>
              <a:ext uri="{FF2B5EF4-FFF2-40B4-BE49-F238E27FC236}">
                <a16:creationId xmlns:a16="http://schemas.microsoft.com/office/drawing/2014/main" id="{14AABB5A-7F01-AC1E-625D-CEE17F8B3FA7}"/>
              </a:ext>
            </a:extLst>
          </p:cNvPr>
          <p:cNvSpPr txBox="1"/>
          <p:nvPr/>
        </p:nvSpPr>
        <p:spPr>
          <a:xfrm>
            <a:off x="721236" y="1717666"/>
            <a:ext cx="1244647" cy="553998"/>
          </a:xfrm>
          <a:prstGeom prst="rect">
            <a:avLst/>
          </a:prstGeom>
          <a:solidFill>
            <a:schemeClr val="bg1">
              <a:lumMod val="95000"/>
            </a:schemeClr>
          </a:solidFill>
        </p:spPr>
        <p:txBody>
          <a:bodyPr wrap="square" rtlCol="0">
            <a:spAutoFit/>
          </a:bodyPr>
          <a:lstStyle>
            <a:defPPr>
              <a:defRPr lang="es-ES"/>
            </a:defPPr>
            <a:lvl1pPr marL="0" algn="l" defTabSz="914400" rtl="0" eaLnBrk="1" latinLnBrk="0" hangingPunct="1">
              <a:defRPr lang="es-ES" sz="1800" kern="1200">
                <a:solidFill>
                  <a:schemeClr val="tx1"/>
                </a:solidFill>
                <a:latin typeface="+mn-lt"/>
                <a:ea typeface="+mn-ea"/>
                <a:cs typeface="+mn-cs"/>
              </a:defRPr>
            </a:lvl1pPr>
            <a:lvl2pPr marL="457200" algn="l" defTabSz="914400" rtl="0" eaLnBrk="1" latinLnBrk="0" hangingPunct="1">
              <a:defRPr lang="es-ES" sz="1800" kern="1200">
                <a:solidFill>
                  <a:schemeClr val="tx1"/>
                </a:solidFill>
                <a:latin typeface="+mn-lt"/>
                <a:ea typeface="+mn-ea"/>
                <a:cs typeface="+mn-cs"/>
              </a:defRPr>
            </a:lvl2pPr>
            <a:lvl3pPr marL="914400" algn="l" defTabSz="914400" rtl="0" eaLnBrk="1" latinLnBrk="0" hangingPunct="1">
              <a:defRPr lang="es-ES" sz="1800" kern="1200">
                <a:solidFill>
                  <a:schemeClr val="tx1"/>
                </a:solidFill>
                <a:latin typeface="+mn-lt"/>
                <a:ea typeface="+mn-ea"/>
                <a:cs typeface="+mn-cs"/>
              </a:defRPr>
            </a:lvl3pPr>
            <a:lvl4pPr marL="1371600" algn="l" defTabSz="914400" rtl="0" eaLnBrk="1" latinLnBrk="0" hangingPunct="1">
              <a:defRPr lang="es-ES" sz="1800" kern="1200">
                <a:solidFill>
                  <a:schemeClr val="tx1"/>
                </a:solidFill>
                <a:latin typeface="+mn-lt"/>
                <a:ea typeface="+mn-ea"/>
                <a:cs typeface="+mn-cs"/>
              </a:defRPr>
            </a:lvl4pPr>
            <a:lvl5pPr marL="1828800" algn="l" defTabSz="914400" rtl="0" eaLnBrk="1" latinLnBrk="0" hangingPunct="1">
              <a:defRPr lang="es-ES" sz="1800" kern="1200">
                <a:solidFill>
                  <a:schemeClr val="tx1"/>
                </a:solidFill>
                <a:latin typeface="+mn-lt"/>
                <a:ea typeface="+mn-ea"/>
                <a:cs typeface="+mn-cs"/>
              </a:defRPr>
            </a:lvl5pPr>
            <a:lvl6pPr marL="2286000" algn="l" defTabSz="914400" rtl="0" eaLnBrk="1" latinLnBrk="0" hangingPunct="1">
              <a:defRPr lang="es-ES" sz="1800" kern="1200">
                <a:solidFill>
                  <a:schemeClr val="tx1"/>
                </a:solidFill>
                <a:latin typeface="+mn-lt"/>
                <a:ea typeface="+mn-ea"/>
                <a:cs typeface="+mn-cs"/>
              </a:defRPr>
            </a:lvl6pPr>
            <a:lvl7pPr marL="2743200" algn="l" defTabSz="914400" rtl="0" eaLnBrk="1" latinLnBrk="0" hangingPunct="1">
              <a:defRPr lang="es-ES" sz="1800" kern="1200">
                <a:solidFill>
                  <a:schemeClr val="tx1"/>
                </a:solidFill>
                <a:latin typeface="+mn-lt"/>
                <a:ea typeface="+mn-ea"/>
                <a:cs typeface="+mn-cs"/>
              </a:defRPr>
            </a:lvl7pPr>
            <a:lvl8pPr marL="3200400" algn="l" defTabSz="914400" rtl="0" eaLnBrk="1" latinLnBrk="0" hangingPunct="1">
              <a:defRPr lang="es-ES" sz="1800" kern="1200">
                <a:solidFill>
                  <a:schemeClr val="tx1"/>
                </a:solidFill>
                <a:latin typeface="+mn-lt"/>
                <a:ea typeface="+mn-ea"/>
                <a:cs typeface="+mn-cs"/>
              </a:defRPr>
            </a:lvl8pPr>
            <a:lvl9pPr marL="3657600" algn="l" defTabSz="914400" rtl="0" eaLnBrk="1" latinLnBrk="0" hangingPunct="1">
              <a:defRPr lang="es-ES"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262626">
                    <a:lumMod val="90000"/>
                    <a:lumOff val="10000"/>
                  </a:srgbClr>
                </a:solidFill>
                <a:effectLst/>
                <a:uLnTx/>
                <a:uFillTx/>
                <a:latin typeface="Calibri"/>
                <a:ea typeface="+mn-ea"/>
                <a:cs typeface="+mn-cs"/>
              </a:rPr>
              <a:t>Validación técnica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262626">
                    <a:lumMod val="90000"/>
                    <a:lumOff val="10000"/>
                  </a:srgbClr>
                </a:solidFill>
                <a:effectLst/>
                <a:uLnTx/>
                <a:uFillTx/>
                <a:latin typeface="Calibri"/>
                <a:ea typeface="+mn-ea"/>
                <a:cs typeface="+mn-cs"/>
              </a:rPr>
              <a:t>Validación funcional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262626">
                    <a:lumMod val="90000"/>
                    <a:lumOff val="10000"/>
                  </a:srgbClr>
                </a:solidFill>
                <a:effectLst/>
                <a:uLnTx/>
                <a:uFillTx/>
                <a:latin typeface="Calibri"/>
                <a:ea typeface="+mn-ea"/>
                <a:cs typeface="+mn-cs"/>
              </a:rPr>
              <a:t>Validación política</a:t>
            </a:r>
          </a:p>
        </p:txBody>
      </p:sp>
      <p:pic>
        <p:nvPicPr>
          <p:cNvPr id="70" name="Gráfico 69" descr="Bombilla y equipo con relleno sólido">
            <a:extLst>
              <a:ext uri="{FF2B5EF4-FFF2-40B4-BE49-F238E27FC236}">
                <a16:creationId xmlns:a16="http://schemas.microsoft.com/office/drawing/2014/main" id="{CFECA9B8-7D0E-D8FA-FDB6-92365D4F266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6619" y="2991718"/>
            <a:ext cx="690052" cy="690052"/>
          </a:xfrm>
          <a:prstGeom prst="rect">
            <a:avLst/>
          </a:prstGeom>
        </p:spPr>
      </p:pic>
      <p:sp>
        <p:nvSpPr>
          <p:cNvPr id="15" name="CuadroTexto 14">
            <a:extLst>
              <a:ext uri="{FF2B5EF4-FFF2-40B4-BE49-F238E27FC236}">
                <a16:creationId xmlns:a16="http://schemas.microsoft.com/office/drawing/2014/main" id="{19A3EB75-EF1D-0CAA-F73A-750D057E7A6E}"/>
              </a:ext>
            </a:extLst>
          </p:cNvPr>
          <p:cNvSpPr txBox="1"/>
          <p:nvPr/>
        </p:nvSpPr>
        <p:spPr>
          <a:xfrm>
            <a:off x="2292005" y="3713624"/>
            <a:ext cx="122244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6983"/>
                </a:solidFill>
                <a:effectLst/>
                <a:uLnTx/>
                <a:uFillTx/>
                <a:latin typeface="Arial"/>
                <a:ea typeface="+mn-ea"/>
                <a:cs typeface="+mn-cs"/>
              </a:rPr>
              <a:t>Propuestas</a:t>
            </a:r>
          </a:p>
        </p:txBody>
      </p:sp>
      <p:sp>
        <p:nvSpPr>
          <p:cNvPr id="71" name="60 CuadroTexto">
            <a:extLst>
              <a:ext uri="{FF2B5EF4-FFF2-40B4-BE49-F238E27FC236}">
                <a16:creationId xmlns:a16="http://schemas.microsoft.com/office/drawing/2014/main" id="{9C8C7ECA-E954-2C0B-B97E-1F8A8E68B453}"/>
              </a:ext>
            </a:extLst>
          </p:cNvPr>
          <p:cNvSpPr txBox="1"/>
          <p:nvPr/>
        </p:nvSpPr>
        <p:spPr>
          <a:xfrm>
            <a:off x="9883612" y="1780654"/>
            <a:ext cx="1295975" cy="400110"/>
          </a:xfrm>
          <a:prstGeom prst="rect">
            <a:avLst/>
          </a:prstGeom>
          <a:solidFill>
            <a:schemeClr val="bg1">
              <a:lumMod val="95000"/>
            </a:schemeClr>
          </a:solidFill>
        </p:spPr>
        <p:txBody>
          <a:bodyPr wrap="square" rtlCol="0">
            <a:spAutoFit/>
          </a:bodyPr>
          <a:lstStyle>
            <a:defPPr>
              <a:defRPr lang="es-ES"/>
            </a:defPPr>
            <a:lvl1pPr marL="0" algn="l" defTabSz="914400" rtl="0" eaLnBrk="1" latinLnBrk="0" hangingPunct="1">
              <a:defRPr lang="es-ES" sz="1800" kern="1200">
                <a:solidFill>
                  <a:schemeClr val="tx1"/>
                </a:solidFill>
                <a:latin typeface="+mn-lt"/>
                <a:ea typeface="+mn-ea"/>
                <a:cs typeface="+mn-cs"/>
              </a:defRPr>
            </a:lvl1pPr>
            <a:lvl2pPr marL="457200" algn="l" defTabSz="914400" rtl="0" eaLnBrk="1" latinLnBrk="0" hangingPunct="1">
              <a:defRPr lang="es-ES" sz="1800" kern="1200">
                <a:solidFill>
                  <a:schemeClr val="tx1"/>
                </a:solidFill>
                <a:latin typeface="+mn-lt"/>
                <a:ea typeface="+mn-ea"/>
                <a:cs typeface="+mn-cs"/>
              </a:defRPr>
            </a:lvl2pPr>
            <a:lvl3pPr marL="914400" algn="l" defTabSz="914400" rtl="0" eaLnBrk="1" latinLnBrk="0" hangingPunct="1">
              <a:defRPr lang="es-ES" sz="1800" kern="1200">
                <a:solidFill>
                  <a:schemeClr val="tx1"/>
                </a:solidFill>
                <a:latin typeface="+mn-lt"/>
                <a:ea typeface="+mn-ea"/>
                <a:cs typeface="+mn-cs"/>
              </a:defRPr>
            </a:lvl3pPr>
            <a:lvl4pPr marL="1371600" algn="l" defTabSz="914400" rtl="0" eaLnBrk="1" latinLnBrk="0" hangingPunct="1">
              <a:defRPr lang="es-ES" sz="1800" kern="1200">
                <a:solidFill>
                  <a:schemeClr val="tx1"/>
                </a:solidFill>
                <a:latin typeface="+mn-lt"/>
                <a:ea typeface="+mn-ea"/>
                <a:cs typeface="+mn-cs"/>
              </a:defRPr>
            </a:lvl4pPr>
            <a:lvl5pPr marL="1828800" algn="l" defTabSz="914400" rtl="0" eaLnBrk="1" latinLnBrk="0" hangingPunct="1">
              <a:defRPr lang="es-ES" sz="1800" kern="1200">
                <a:solidFill>
                  <a:schemeClr val="tx1"/>
                </a:solidFill>
                <a:latin typeface="+mn-lt"/>
                <a:ea typeface="+mn-ea"/>
                <a:cs typeface="+mn-cs"/>
              </a:defRPr>
            </a:lvl5pPr>
            <a:lvl6pPr marL="2286000" algn="l" defTabSz="914400" rtl="0" eaLnBrk="1" latinLnBrk="0" hangingPunct="1">
              <a:defRPr lang="es-ES" sz="1800" kern="1200">
                <a:solidFill>
                  <a:schemeClr val="tx1"/>
                </a:solidFill>
                <a:latin typeface="+mn-lt"/>
                <a:ea typeface="+mn-ea"/>
                <a:cs typeface="+mn-cs"/>
              </a:defRPr>
            </a:lvl6pPr>
            <a:lvl7pPr marL="2743200" algn="l" defTabSz="914400" rtl="0" eaLnBrk="1" latinLnBrk="0" hangingPunct="1">
              <a:defRPr lang="es-ES" sz="1800" kern="1200">
                <a:solidFill>
                  <a:schemeClr val="tx1"/>
                </a:solidFill>
                <a:latin typeface="+mn-lt"/>
                <a:ea typeface="+mn-ea"/>
                <a:cs typeface="+mn-cs"/>
              </a:defRPr>
            </a:lvl7pPr>
            <a:lvl8pPr marL="3200400" algn="l" defTabSz="914400" rtl="0" eaLnBrk="1" latinLnBrk="0" hangingPunct="1">
              <a:defRPr lang="es-ES" sz="1800" kern="1200">
                <a:solidFill>
                  <a:schemeClr val="tx1"/>
                </a:solidFill>
                <a:latin typeface="+mn-lt"/>
                <a:ea typeface="+mn-ea"/>
                <a:cs typeface="+mn-cs"/>
              </a:defRPr>
            </a:lvl8pPr>
            <a:lvl9pPr marL="3657600" algn="l" defTabSz="914400" rtl="0" eaLnBrk="1" latinLnBrk="0" hangingPunct="1">
              <a:defRPr lang="es-ES"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262626">
                    <a:lumMod val="90000"/>
                    <a:lumOff val="10000"/>
                  </a:srgbClr>
                </a:solidFill>
                <a:effectLst/>
                <a:uLnTx/>
                <a:uFillTx/>
                <a:latin typeface="Calibri"/>
                <a:ea typeface="+mn-ea"/>
                <a:cs typeface="+mn-cs"/>
              </a:rPr>
              <a:t>Validación política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262626">
                    <a:lumMod val="90000"/>
                    <a:lumOff val="10000"/>
                  </a:srgbClr>
                </a:solidFill>
                <a:effectLst/>
                <a:uLnTx/>
                <a:uFillTx/>
                <a:latin typeface="Calibri"/>
                <a:ea typeface="+mn-ea"/>
                <a:cs typeface="+mn-cs"/>
              </a:rPr>
              <a:t>Validación </a:t>
            </a:r>
            <a:r>
              <a:rPr kumimoji="0" lang="es-ES" sz="1000" b="0" i="0" u="none" strike="noStrike" kern="1200" cap="none" spc="0" normalizeH="0" baseline="0" noProof="0" err="1">
                <a:ln>
                  <a:noFill/>
                </a:ln>
                <a:solidFill>
                  <a:srgbClr val="262626">
                    <a:lumMod val="90000"/>
                    <a:lumOff val="10000"/>
                  </a:srgbClr>
                </a:solidFill>
                <a:effectLst/>
                <a:uLnTx/>
                <a:uFillTx/>
                <a:latin typeface="Calibri"/>
                <a:ea typeface="+mn-ea"/>
                <a:cs typeface="+mn-cs"/>
              </a:rPr>
              <a:t>usuari@s</a:t>
            </a:r>
            <a:endParaRPr kumimoji="0" lang="es-ES" sz="1000" b="0" i="0" u="none" strike="noStrike" kern="1200" cap="none" spc="0" normalizeH="0" baseline="0" noProof="0">
              <a:ln>
                <a:noFill/>
              </a:ln>
              <a:solidFill>
                <a:srgbClr val="262626">
                  <a:lumMod val="90000"/>
                  <a:lumOff val="10000"/>
                </a:srgbClr>
              </a:solidFill>
              <a:effectLst/>
              <a:uLnTx/>
              <a:uFillTx/>
              <a:latin typeface="Calibri"/>
              <a:ea typeface="+mn-ea"/>
              <a:cs typeface="+mn-cs"/>
            </a:endParaRPr>
          </a:p>
        </p:txBody>
      </p:sp>
      <p:sp>
        <p:nvSpPr>
          <p:cNvPr id="72" name="13 CuadroTexto">
            <a:extLst>
              <a:ext uri="{FF2B5EF4-FFF2-40B4-BE49-F238E27FC236}">
                <a16:creationId xmlns:a16="http://schemas.microsoft.com/office/drawing/2014/main" id="{84587DFE-E99F-F847-3297-58FDB85973F4}"/>
              </a:ext>
            </a:extLst>
          </p:cNvPr>
          <p:cNvSpPr txBox="1"/>
          <p:nvPr/>
        </p:nvSpPr>
        <p:spPr>
          <a:xfrm>
            <a:off x="2313132" y="1681910"/>
            <a:ext cx="1244647" cy="553998"/>
          </a:xfrm>
          <a:prstGeom prst="rect">
            <a:avLst/>
          </a:prstGeom>
          <a:solidFill>
            <a:schemeClr val="bg1">
              <a:lumMod val="95000"/>
            </a:schemeClr>
          </a:solidFill>
        </p:spPr>
        <p:txBody>
          <a:bodyPr wrap="square" rtlCol="0">
            <a:spAutoFit/>
          </a:bodyPr>
          <a:lstStyle>
            <a:defPPr>
              <a:defRPr lang="es-ES"/>
            </a:defPPr>
            <a:lvl1pPr marL="0" algn="l" defTabSz="914400" rtl="0" eaLnBrk="1" latinLnBrk="0" hangingPunct="1">
              <a:defRPr lang="es-ES" sz="1800" kern="1200">
                <a:solidFill>
                  <a:schemeClr val="tx1"/>
                </a:solidFill>
                <a:latin typeface="+mn-lt"/>
                <a:ea typeface="+mn-ea"/>
                <a:cs typeface="+mn-cs"/>
              </a:defRPr>
            </a:lvl1pPr>
            <a:lvl2pPr marL="457200" algn="l" defTabSz="914400" rtl="0" eaLnBrk="1" latinLnBrk="0" hangingPunct="1">
              <a:defRPr lang="es-ES" sz="1800" kern="1200">
                <a:solidFill>
                  <a:schemeClr val="tx1"/>
                </a:solidFill>
                <a:latin typeface="+mn-lt"/>
                <a:ea typeface="+mn-ea"/>
                <a:cs typeface="+mn-cs"/>
              </a:defRPr>
            </a:lvl2pPr>
            <a:lvl3pPr marL="914400" algn="l" defTabSz="914400" rtl="0" eaLnBrk="1" latinLnBrk="0" hangingPunct="1">
              <a:defRPr lang="es-ES" sz="1800" kern="1200">
                <a:solidFill>
                  <a:schemeClr val="tx1"/>
                </a:solidFill>
                <a:latin typeface="+mn-lt"/>
                <a:ea typeface="+mn-ea"/>
                <a:cs typeface="+mn-cs"/>
              </a:defRPr>
            </a:lvl3pPr>
            <a:lvl4pPr marL="1371600" algn="l" defTabSz="914400" rtl="0" eaLnBrk="1" latinLnBrk="0" hangingPunct="1">
              <a:defRPr lang="es-ES" sz="1800" kern="1200">
                <a:solidFill>
                  <a:schemeClr val="tx1"/>
                </a:solidFill>
                <a:latin typeface="+mn-lt"/>
                <a:ea typeface="+mn-ea"/>
                <a:cs typeface="+mn-cs"/>
              </a:defRPr>
            </a:lvl4pPr>
            <a:lvl5pPr marL="1828800" algn="l" defTabSz="914400" rtl="0" eaLnBrk="1" latinLnBrk="0" hangingPunct="1">
              <a:defRPr lang="es-ES" sz="1800" kern="1200">
                <a:solidFill>
                  <a:schemeClr val="tx1"/>
                </a:solidFill>
                <a:latin typeface="+mn-lt"/>
                <a:ea typeface="+mn-ea"/>
                <a:cs typeface="+mn-cs"/>
              </a:defRPr>
            </a:lvl5pPr>
            <a:lvl6pPr marL="2286000" algn="l" defTabSz="914400" rtl="0" eaLnBrk="1" latinLnBrk="0" hangingPunct="1">
              <a:defRPr lang="es-ES" sz="1800" kern="1200">
                <a:solidFill>
                  <a:schemeClr val="tx1"/>
                </a:solidFill>
                <a:latin typeface="+mn-lt"/>
                <a:ea typeface="+mn-ea"/>
                <a:cs typeface="+mn-cs"/>
              </a:defRPr>
            </a:lvl6pPr>
            <a:lvl7pPr marL="2743200" algn="l" defTabSz="914400" rtl="0" eaLnBrk="1" latinLnBrk="0" hangingPunct="1">
              <a:defRPr lang="es-ES" sz="1800" kern="1200">
                <a:solidFill>
                  <a:schemeClr val="tx1"/>
                </a:solidFill>
                <a:latin typeface="+mn-lt"/>
                <a:ea typeface="+mn-ea"/>
                <a:cs typeface="+mn-cs"/>
              </a:defRPr>
            </a:lvl7pPr>
            <a:lvl8pPr marL="3200400" algn="l" defTabSz="914400" rtl="0" eaLnBrk="1" latinLnBrk="0" hangingPunct="1">
              <a:defRPr lang="es-ES" sz="1800" kern="1200">
                <a:solidFill>
                  <a:schemeClr val="tx1"/>
                </a:solidFill>
                <a:latin typeface="+mn-lt"/>
                <a:ea typeface="+mn-ea"/>
                <a:cs typeface="+mn-cs"/>
              </a:defRPr>
            </a:lvl8pPr>
            <a:lvl9pPr marL="3657600" algn="l" defTabSz="914400" rtl="0" eaLnBrk="1" latinLnBrk="0" hangingPunct="1">
              <a:defRPr lang="es-ES"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262626">
                    <a:lumMod val="90000"/>
                    <a:lumOff val="10000"/>
                  </a:srgbClr>
                </a:solidFill>
                <a:effectLst/>
                <a:uLnTx/>
                <a:uFillTx/>
                <a:latin typeface="Calibri"/>
                <a:ea typeface="+mn-ea"/>
                <a:cs typeface="+mn-cs"/>
              </a:rPr>
              <a:t>Contraste tecnológico</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dirty="0">
              <a:ln>
                <a:noFill/>
              </a:ln>
              <a:solidFill>
                <a:srgbClr val="262626">
                  <a:lumMod val="90000"/>
                  <a:lumOff val="10000"/>
                </a:srgbClr>
              </a:solidFill>
              <a:effectLst/>
              <a:uLnTx/>
              <a:uFillTx/>
              <a:latin typeface="Calibri"/>
              <a:ea typeface="+mn-ea"/>
              <a:cs typeface="+mn-cs"/>
            </a:endParaRPr>
          </a:p>
        </p:txBody>
      </p:sp>
      <p:pic>
        <p:nvPicPr>
          <p:cNvPr id="73" name="Picture 2" descr="Microscopio - Iconos gratis de médico">
            <a:extLst>
              <a:ext uri="{FF2B5EF4-FFF2-40B4-BE49-F238E27FC236}">
                <a16:creationId xmlns:a16="http://schemas.microsoft.com/office/drawing/2014/main" id="{79CE29B6-0CAD-A811-9A2F-C828B64A778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67279" y="1727776"/>
            <a:ext cx="462265" cy="462265"/>
          </a:xfrm>
          <a:prstGeom prst="rect">
            <a:avLst/>
          </a:prstGeom>
          <a:noFill/>
          <a:extLst>
            <a:ext uri="{909E8E84-426E-40DD-AFC4-6F175D3DCCD1}">
              <a14:hiddenFill xmlns:a14="http://schemas.microsoft.com/office/drawing/2010/main">
                <a:solidFill>
                  <a:srgbClr val="FFFFFF"/>
                </a:solidFill>
              </a14:hiddenFill>
            </a:ext>
          </a:extLst>
        </p:spPr>
      </p:pic>
      <p:sp>
        <p:nvSpPr>
          <p:cNvPr id="29" name="CuadroTexto 28">
            <a:extLst>
              <a:ext uri="{FF2B5EF4-FFF2-40B4-BE49-F238E27FC236}">
                <a16:creationId xmlns:a16="http://schemas.microsoft.com/office/drawing/2014/main" id="{7604749F-B05F-A0A9-B830-FE6E79920041}"/>
              </a:ext>
            </a:extLst>
          </p:cNvPr>
          <p:cNvSpPr txBox="1"/>
          <p:nvPr/>
        </p:nvSpPr>
        <p:spPr>
          <a:xfrm>
            <a:off x="444238" y="2356720"/>
            <a:ext cx="1807699" cy="4154984"/>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
                <a:srgbClr val="48474F"/>
              </a:buClr>
              <a:buSzTx/>
              <a:buFont typeface="Wingdings" panose="05000000000000000000" pitchFamily="2" charset="2"/>
              <a:buChar char="ü"/>
              <a:tabLst/>
              <a:defRPr/>
            </a:pPr>
            <a:r>
              <a:rPr kumimoji="0" lang="es-ES" sz="1200" b="0" i="0" u="none" strike="noStrike" kern="1200" cap="none" spc="0" normalizeH="0" baseline="0" noProof="0" dirty="0">
                <a:ln>
                  <a:noFill/>
                </a:ln>
                <a:solidFill>
                  <a:srgbClr val="000000"/>
                </a:solidFill>
                <a:effectLst/>
                <a:uLnTx/>
                <a:uFillTx/>
                <a:latin typeface="Arial"/>
                <a:ea typeface="+mn-ea"/>
                <a:cs typeface="+mn-cs"/>
              </a:rPr>
              <a:t>¿Qué tratamos de conseguir?</a:t>
            </a:r>
          </a:p>
          <a:p>
            <a:pPr marL="0" marR="0" lvl="0" indent="0" algn="l" defTabSz="914400" rtl="0" eaLnBrk="1" fontAlgn="auto" latinLnBrk="0" hangingPunct="1">
              <a:lnSpc>
                <a:spcPct val="100000"/>
              </a:lnSpc>
              <a:spcBef>
                <a:spcPts val="0"/>
              </a:spcBef>
              <a:spcAft>
                <a:spcPts val="0"/>
              </a:spcAft>
              <a:buClr>
                <a:srgbClr val="48474F"/>
              </a:buClr>
              <a:buSzTx/>
              <a:buFontTx/>
              <a:buNone/>
              <a:tabLst/>
              <a:defRPr/>
            </a:pPr>
            <a:endParaRPr kumimoji="0" lang="es-ES" sz="1200" b="0"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
                <a:srgbClr val="48474F"/>
              </a:buClr>
              <a:buSzTx/>
              <a:buFont typeface="Wingdings" panose="05000000000000000000" pitchFamily="2" charset="2"/>
              <a:buChar char="ü"/>
              <a:tabLst/>
              <a:defRPr/>
            </a:pPr>
            <a:r>
              <a:rPr kumimoji="0" lang="es-ES" sz="1200" b="0" i="0" u="none" strike="noStrike" kern="1200" cap="none" spc="0" normalizeH="0" baseline="0" noProof="0" dirty="0">
                <a:ln>
                  <a:noFill/>
                </a:ln>
                <a:solidFill>
                  <a:srgbClr val="000000"/>
                </a:solidFill>
                <a:effectLst/>
                <a:uLnTx/>
                <a:uFillTx/>
                <a:latin typeface="Arial"/>
                <a:ea typeface="+mn-ea"/>
                <a:cs typeface="+mn-cs"/>
              </a:rPr>
              <a:t>¿Qué valor vamos a crear para ciudadanía y ciudad?</a:t>
            </a:r>
          </a:p>
          <a:p>
            <a:pPr marL="171450" marR="0" lvl="0" indent="-171450" algn="l" defTabSz="914400" rtl="0" eaLnBrk="1" fontAlgn="auto" latinLnBrk="0" hangingPunct="1">
              <a:lnSpc>
                <a:spcPct val="100000"/>
              </a:lnSpc>
              <a:spcBef>
                <a:spcPts val="0"/>
              </a:spcBef>
              <a:spcAft>
                <a:spcPts val="0"/>
              </a:spcAft>
              <a:buClr>
                <a:srgbClr val="48474F"/>
              </a:buClr>
              <a:buSzTx/>
              <a:buFont typeface="Wingdings" panose="05000000000000000000" pitchFamily="2" charset="2"/>
              <a:buChar char="ü"/>
              <a:tabLst/>
              <a:defRPr/>
            </a:pPr>
            <a:endParaRPr kumimoji="0" lang="es-ES" sz="1200" b="0"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
                <a:srgbClr val="48474F"/>
              </a:buClr>
              <a:buSzTx/>
              <a:buFont typeface="Wingdings" panose="05000000000000000000" pitchFamily="2" charset="2"/>
              <a:buChar char="ü"/>
              <a:tabLst/>
              <a:defRPr/>
            </a:pPr>
            <a:r>
              <a:rPr kumimoji="0" lang="es-ES" sz="1200" b="0" i="0" u="none" strike="noStrike" kern="1200" cap="none" spc="0" normalizeH="0" baseline="0" noProof="0" dirty="0">
                <a:ln>
                  <a:noFill/>
                </a:ln>
                <a:solidFill>
                  <a:srgbClr val="000000"/>
                </a:solidFill>
                <a:effectLst/>
                <a:uLnTx/>
                <a:uFillTx/>
                <a:latin typeface="Arial"/>
                <a:ea typeface="+mn-ea"/>
                <a:cs typeface="+mn-cs"/>
              </a:rPr>
              <a:t>¿Cómo vamos </a:t>
            </a:r>
            <a:r>
              <a:rPr kumimoji="0" lang="es-ES" sz="1200" b="0" i="0" u="none" strike="noStrike" kern="1200" cap="none" spc="0" normalizeH="0" baseline="0" noProof="0">
                <a:ln>
                  <a:noFill/>
                </a:ln>
                <a:solidFill>
                  <a:srgbClr val="000000"/>
                </a:solidFill>
                <a:effectLst/>
                <a:uLnTx/>
                <a:uFillTx/>
                <a:latin typeface="Arial"/>
                <a:ea typeface="+mn-ea"/>
                <a:cs typeface="+mn-cs"/>
              </a:rPr>
              <a:t>a comunicar el </a:t>
            </a:r>
            <a:r>
              <a:rPr kumimoji="0" lang="es-ES" sz="1200" b="0" i="0" u="none" strike="noStrike" kern="1200" cap="none" spc="0" normalizeH="0" baseline="0" noProof="0" dirty="0">
                <a:ln>
                  <a:noFill/>
                </a:ln>
                <a:solidFill>
                  <a:srgbClr val="000000"/>
                </a:solidFill>
                <a:effectLst/>
                <a:uLnTx/>
                <a:uFillTx/>
                <a:latin typeface="Arial"/>
                <a:ea typeface="+mn-ea"/>
                <a:cs typeface="+mn-cs"/>
              </a:rPr>
              <a:t>valor del proyecto?</a:t>
            </a:r>
          </a:p>
          <a:p>
            <a:pPr marL="171450" marR="0" lvl="0" indent="-171450" algn="l" defTabSz="914400" rtl="0" eaLnBrk="1" fontAlgn="auto" latinLnBrk="0" hangingPunct="1">
              <a:lnSpc>
                <a:spcPct val="100000"/>
              </a:lnSpc>
              <a:spcBef>
                <a:spcPts val="0"/>
              </a:spcBef>
              <a:spcAft>
                <a:spcPts val="0"/>
              </a:spcAft>
              <a:buClr>
                <a:srgbClr val="48474F"/>
              </a:buClr>
              <a:buSzTx/>
              <a:buFont typeface="Wingdings" panose="05000000000000000000" pitchFamily="2" charset="2"/>
              <a:buChar char="ü"/>
              <a:tabLst/>
              <a:defRPr/>
            </a:pPr>
            <a:endParaRPr kumimoji="0" lang="es-ES" sz="1200" b="0"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
                <a:srgbClr val="48474F"/>
              </a:buClr>
              <a:buSzTx/>
              <a:buFont typeface="Wingdings" panose="05000000000000000000" pitchFamily="2" charset="2"/>
              <a:buChar char="ü"/>
              <a:tabLst/>
              <a:defRPr/>
            </a:pPr>
            <a:r>
              <a:rPr kumimoji="0" lang="es-ES" sz="1200" b="0" i="0" u="none" strike="noStrike" kern="1200" cap="none" spc="0" normalizeH="0" baseline="0" noProof="0" dirty="0">
                <a:ln>
                  <a:noFill/>
                </a:ln>
                <a:solidFill>
                  <a:srgbClr val="000000"/>
                </a:solidFill>
                <a:effectLst/>
                <a:uLnTx/>
                <a:uFillTx/>
                <a:latin typeface="Arial"/>
                <a:ea typeface="+mn-ea"/>
                <a:cs typeface="+mn-cs"/>
              </a:rPr>
              <a:t>¿Cómo imaginamos esas soluciones innovadoras?</a:t>
            </a:r>
          </a:p>
          <a:p>
            <a:pPr marL="171450" marR="0" lvl="0" indent="-171450" algn="l" defTabSz="914400" rtl="0" eaLnBrk="1" fontAlgn="auto" latinLnBrk="0" hangingPunct="1">
              <a:lnSpc>
                <a:spcPct val="100000"/>
              </a:lnSpc>
              <a:spcBef>
                <a:spcPts val="0"/>
              </a:spcBef>
              <a:spcAft>
                <a:spcPts val="0"/>
              </a:spcAft>
              <a:buClr>
                <a:srgbClr val="48474F"/>
              </a:buClr>
              <a:buSzTx/>
              <a:buFont typeface="Wingdings" panose="05000000000000000000" pitchFamily="2" charset="2"/>
              <a:buChar char="ü"/>
              <a:tabLst/>
              <a:defRPr/>
            </a:pPr>
            <a:endParaRPr kumimoji="0" lang="es-ES" sz="1200" b="0"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
                <a:srgbClr val="48474F"/>
              </a:buClr>
              <a:buSzTx/>
              <a:buFont typeface="Wingdings" panose="05000000000000000000" pitchFamily="2" charset="2"/>
              <a:buChar char="ü"/>
              <a:tabLst/>
              <a:defRPr/>
            </a:pPr>
            <a:r>
              <a:rPr kumimoji="0" lang="es-ES" sz="1200" b="0" i="0" u="none" strike="noStrike" kern="1200" cap="none" spc="0" normalizeH="0" baseline="0" noProof="0" dirty="0">
                <a:ln>
                  <a:noFill/>
                </a:ln>
                <a:solidFill>
                  <a:srgbClr val="000000"/>
                </a:solidFill>
                <a:effectLst/>
                <a:uLnTx/>
                <a:uFillTx/>
                <a:latin typeface="Arial"/>
                <a:ea typeface="+mn-ea"/>
                <a:cs typeface="+mn-cs"/>
              </a:rPr>
              <a:t>¿Cómo vamos a seleccionarlas?</a:t>
            </a:r>
          </a:p>
          <a:p>
            <a:pPr marL="171450" marR="0" lvl="0" indent="-171450" algn="l" defTabSz="914400" rtl="0" eaLnBrk="1" fontAlgn="auto" latinLnBrk="0" hangingPunct="1">
              <a:lnSpc>
                <a:spcPct val="100000"/>
              </a:lnSpc>
              <a:spcBef>
                <a:spcPts val="0"/>
              </a:spcBef>
              <a:spcAft>
                <a:spcPts val="0"/>
              </a:spcAft>
              <a:buClr>
                <a:srgbClr val="48474F"/>
              </a:buClr>
              <a:buSzTx/>
              <a:buFont typeface="Wingdings" panose="05000000000000000000" pitchFamily="2" charset="2"/>
              <a:buChar char="ü"/>
              <a:tabLst/>
              <a:defRPr/>
            </a:pPr>
            <a:endParaRPr kumimoji="0" lang="es-ES" sz="1200" b="0"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
                <a:srgbClr val="48474F"/>
              </a:buClr>
              <a:buSzTx/>
              <a:buFont typeface="Wingdings" panose="05000000000000000000" pitchFamily="2" charset="2"/>
              <a:buChar char="ü"/>
              <a:tabLst/>
              <a:defRPr/>
            </a:pPr>
            <a:r>
              <a:rPr kumimoji="0" lang="es-ES" sz="1200" b="0" i="0" u="none" strike="noStrike" kern="1200" cap="none" spc="0" normalizeH="0" baseline="0" noProof="0" dirty="0">
                <a:ln>
                  <a:noFill/>
                </a:ln>
                <a:solidFill>
                  <a:srgbClr val="000000"/>
                </a:solidFill>
                <a:effectLst/>
                <a:uLnTx/>
                <a:uFillTx/>
                <a:latin typeface="Arial"/>
                <a:ea typeface="+mn-ea"/>
                <a:cs typeface="+mn-cs"/>
              </a:rPr>
              <a:t>¿Qué equipo capacidades y herramientas son clave?</a:t>
            </a:r>
          </a:p>
        </p:txBody>
      </p:sp>
      <p:pic>
        <p:nvPicPr>
          <p:cNvPr id="30" name="Imagen 29">
            <a:extLst>
              <a:ext uri="{FF2B5EF4-FFF2-40B4-BE49-F238E27FC236}">
                <a16:creationId xmlns:a16="http://schemas.microsoft.com/office/drawing/2014/main" id="{C10DEA48-79F0-02F9-D73F-6296114E82C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71213">
            <a:off x="7843785" y="2192339"/>
            <a:ext cx="2185717" cy="612000"/>
          </a:xfrm>
          <a:prstGeom prst="rect">
            <a:avLst/>
          </a:prstGeom>
        </p:spPr>
      </p:pic>
      <p:sp>
        <p:nvSpPr>
          <p:cNvPr id="38" name="65 CuadroTexto">
            <a:extLst>
              <a:ext uri="{FF2B5EF4-FFF2-40B4-BE49-F238E27FC236}">
                <a16:creationId xmlns:a16="http://schemas.microsoft.com/office/drawing/2014/main" id="{7CB84015-2CF8-4818-2430-3CEA39A39BD5}"/>
              </a:ext>
            </a:extLst>
          </p:cNvPr>
          <p:cNvSpPr txBox="1"/>
          <p:nvPr/>
        </p:nvSpPr>
        <p:spPr>
          <a:xfrm rot="21066676">
            <a:off x="3562548" y="5701585"/>
            <a:ext cx="7699867" cy="369332"/>
          </a:xfrm>
          <a:prstGeom prst="rect">
            <a:avLst/>
          </a:prstGeom>
          <a:solidFill>
            <a:schemeClr val="accent5">
              <a:lumMod val="40000"/>
              <a:lumOff val="60000"/>
              <a:alpha val="50000"/>
            </a:schemeClr>
          </a:solidFill>
        </p:spPr>
        <p:txBody>
          <a:bodyPr wrap="square" rtlCol="0">
            <a:spAutoFit/>
          </a:bodyPr>
          <a:lstStyle>
            <a:defPPr>
              <a:defRPr lang="es-ES"/>
            </a:defPPr>
            <a:lvl1pPr marL="0" algn="l" defTabSz="914400" rtl="0" eaLnBrk="1" latinLnBrk="0" hangingPunct="1">
              <a:defRPr lang="es-ES" sz="1800" kern="1200">
                <a:solidFill>
                  <a:schemeClr val="tx1"/>
                </a:solidFill>
                <a:latin typeface="+mn-lt"/>
                <a:ea typeface="+mn-ea"/>
                <a:cs typeface="+mn-cs"/>
              </a:defRPr>
            </a:lvl1pPr>
            <a:lvl2pPr marL="457200" algn="l" defTabSz="914400" rtl="0" eaLnBrk="1" latinLnBrk="0" hangingPunct="1">
              <a:defRPr lang="es-ES" sz="1800" kern="1200">
                <a:solidFill>
                  <a:schemeClr val="tx1"/>
                </a:solidFill>
                <a:latin typeface="+mn-lt"/>
                <a:ea typeface="+mn-ea"/>
                <a:cs typeface="+mn-cs"/>
              </a:defRPr>
            </a:lvl2pPr>
            <a:lvl3pPr marL="914400" algn="l" defTabSz="914400" rtl="0" eaLnBrk="1" latinLnBrk="0" hangingPunct="1">
              <a:defRPr lang="es-ES" sz="1800" kern="1200">
                <a:solidFill>
                  <a:schemeClr val="tx1"/>
                </a:solidFill>
                <a:latin typeface="+mn-lt"/>
                <a:ea typeface="+mn-ea"/>
                <a:cs typeface="+mn-cs"/>
              </a:defRPr>
            </a:lvl3pPr>
            <a:lvl4pPr marL="1371600" algn="l" defTabSz="914400" rtl="0" eaLnBrk="1" latinLnBrk="0" hangingPunct="1">
              <a:defRPr lang="es-ES" sz="1800" kern="1200">
                <a:solidFill>
                  <a:schemeClr val="tx1"/>
                </a:solidFill>
                <a:latin typeface="+mn-lt"/>
                <a:ea typeface="+mn-ea"/>
                <a:cs typeface="+mn-cs"/>
              </a:defRPr>
            </a:lvl4pPr>
            <a:lvl5pPr marL="1828800" algn="l" defTabSz="914400" rtl="0" eaLnBrk="1" latinLnBrk="0" hangingPunct="1">
              <a:defRPr lang="es-ES" sz="1800" kern="1200">
                <a:solidFill>
                  <a:schemeClr val="tx1"/>
                </a:solidFill>
                <a:latin typeface="+mn-lt"/>
                <a:ea typeface="+mn-ea"/>
                <a:cs typeface="+mn-cs"/>
              </a:defRPr>
            </a:lvl5pPr>
            <a:lvl6pPr marL="2286000" algn="l" defTabSz="914400" rtl="0" eaLnBrk="1" latinLnBrk="0" hangingPunct="1">
              <a:defRPr lang="es-ES" sz="1800" kern="1200">
                <a:solidFill>
                  <a:schemeClr val="tx1"/>
                </a:solidFill>
                <a:latin typeface="+mn-lt"/>
                <a:ea typeface="+mn-ea"/>
                <a:cs typeface="+mn-cs"/>
              </a:defRPr>
            </a:lvl6pPr>
            <a:lvl7pPr marL="2743200" algn="l" defTabSz="914400" rtl="0" eaLnBrk="1" latinLnBrk="0" hangingPunct="1">
              <a:defRPr lang="es-ES" sz="1800" kern="1200">
                <a:solidFill>
                  <a:schemeClr val="tx1"/>
                </a:solidFill>
                <a:latin typeface="+mn-lt"/>
                <a:ea typeface="+mn-ea"/>
                <a:cs typeface="+mn-cs"/>
              </a:defRPr>
            </a:lvl7pPr>
            <a:lvl8pPr marL="3200400" algn="l" defTabSz="914400" rtl="0" eaLnBrk="1" latinLnBrk="0" hangingPunct="1">
              <a:defRPr lang="es-ES" sz="1800" kern="1200">
                <a:solidFill>
                  <a:schemeClr val="tx1"/>
                </a:solidFill>
                <a:latin typeface="+mn-lt"/>
                <a:ea typeface="+mn-ea"/>
                <a:cs typeface="+mn-cs"/>
              </a:defRPr>
            </a:lvl8pPr>
            <a:lvl9pPr marL="3657600" algn="l" defTabSz="914400" rtl="0" eaLnBrk="1" latinLnBrk="0" hangingPunct="1">
              <a:defRPr lang="es-ES"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7030A0"/>
                </a:solidFill>
                <a:effectLst/>
                <a:uLnTx/>
                <a:uFillTx/>
                <a:latin typeface="Calibri"/>
                <a:ea typeface="+mn-ea"/>
                <a:cs typeface="+mn-cs"/>
              </a:rPr>
              <a:t>Banco de aprendizaje y conocimiento innovador de Valencia</a:t>
            </a:r>
          </a:p>
        </p:txBody>
      </p:sp>
      <p:sp>
        <p:nvSpPr>
          <p:cNvPr id="39" name="CuadroTexto 38">
            <a:extLst>
              <a:ext uri="{FF2B5EF4-FFF2-40B4-BE49-F238E27FC236}">
                <a16:creationId xmlns:a16="http://schemas.microsoft.com/office/drawing/2014/main" id="{2682F12C-90CF-420B-7929-7B1B6E4DA95B}"/>
              </a:ext>
            </a:extLst>
          </p:cNvPr>
          <p:cNvSpPr txBox="1"/>
          <p:nvPr/>
        </p:nvSpPr>
        <p:spPr>
          <a:xfrm>
            <a:off x="2196214" y="2436644"/>
            <a:ext cx="133847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6983"/>
                </a:solidFill>
                <a:effectLst/>
                <a:uLnTx/>
                <a:uFillTx/>
                <a:latin typeface="Arial"/>
                <a:ea typeface="+mn-ea"/>
                <a:cs typeface="+mn-cs"/>
              </a:rPr>
              <a:t>Llamada de Innovación</a:t>
            </a:r>
          </a:p>
        </p:txBody>
      </p:sp>
    </p:spTree>
    <p:extLst>
      <p:ext uri="{BB962C8B-B14F-4D97-AF65-F5344CB8AC3E}">
        <p14:creationId xmlns:p14="http://schemas.microsoft.com/office/powerpoint/2010/main" val="374390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500"/>
                                        <p:tgtEl>
                                          <p:spTgt spid="6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500"/>
                                        <p:tgtEl>
                                          <p:spTgt spid="72"/>
                                        </p:tgtEl>
                                      </p:cBhvr>
                                    </p:animEffect>
                                  </p:childTnLst>
                                </p:cTn>
                              </p:par>
                              <p:par>
                                <p:cTn id="25" presetID="10" presetClass="entr" presetSubtype="0" fill="hold" nodeType="with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500"/>
                                        <p:tgtEl>
                                          <p:spTgt spid="7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10" presetClass="entr" presetSubtype="0"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500"/>
                                        <p:tgtEl>
                                          <p:spTgt spid="7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fade">
                                      <p:cBhvr>
                                        <p:cTn id="41" dur="500"/>
                                        <p:tgtEl>
                                          <p:spTgt spid="6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500"/>
                                        <p:tgtEl>
                                          <p:spTgt spid="60"/>
                                        </p:tgtEl>
                                      </p:cBhvr>
                                    </p:animEffect>
                                  </p:childTnLst>
                                </p:cTn>
                              </p:par>
                              <p:par>
                                <p:cTn id="45" presetID="10"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500"/>
                                        <p:tgtEl>
                                          <p:spTgt spid="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fade">
                                      <p:cBhvr>
                                        <p:cTn id="70" dur="500"/>
                                        <p:tgtEl>
                                          <p:spTgt spid="6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500"/>
                                        <p:tgtEl>
                                          <p:spTgt spid="1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500"/>
                                        <p:tgtEl>
                                          <p:spTgt spid="2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500"/>
                                        <p:tgtEl>
                                          <p:spTgt spid="1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500"/>
                                        <p:tgtEl>
                                          <p:spTgt spid="2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500"/>
                                        <p:tgtEl>
                                          <p:spTgt spid="22"/>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3"/>
                                        </p:tgtEl>
                                        <p:attrNameLst>
                                          <p:attrName>style.visibility</p:attrName>
                                        </p:attrNameLst>
                                      </p:cBhvr>
                                      <p:to>
                                        <p:strVal val="visible"/>
                                      </p:to>
                                    </p:set>
                                    <p:animEffect transition="in" filter="fade">
                                      <p:cBhvr>
                                        <p:cTn id="96" dur="500"/>
                                        <p:tgtEl>
                                          <p:spTgt spid="23"/>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fade">
                                      <p:cBhvr>
                                        <p:cTn id="99" dur="500"/>
                                        <p:tgtEl>
                                          <p:spTgt spid="1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fade">
                                      <p:cBhvr>
                                        <p:cTn id="104" dur="500"/>
                                        <p:tgtEl>
                                          <p:spTgt spid="36"/>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43"/>
                                        </p:tgtEl>
                                        <p:attrNameLst>
                                          <p:attrName>style.visibility</p:attrName>
                                        </p:attrNameLst>
                                      </p:cBhvr>
                                      <p:to>
                                        <p:strVal val="visible"/>
                                      </p:to>
                                    </p:set>
                                    <p:animEffect transition="in" filter="fade">
                                      <p:cBhvr>
                                        <p:cTn id="107" dur="500"/>
                                        <p:tgtEl>
                                          <p:spTgt spid="43"/>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26"/>
                                        </p:tgtEl>
                                        <p:attrNameLst>
                                          <p:attrName>style.visibility</p:attrName>
                                        </p:attrNameLst>
                                      </p:cBhvr>
                                      <p:to>
                                        <p:strVal val="visible"/>
                                      </p:to>
                                    </p:set>
                                    <p:animEffect transition="in" filter="fade">
                                      <p:cBhvr>
                                        <p:cTn id="110" dur="500"/>
                                        <p:tgtEl>
                                          <p:spTgt spid="26"/>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33"/>
                                        </p:tgtEl>
                                        <p:attrNameLst>
                                          <p:attrName>style.visibility</p:attrName>
                                        </p:attrNameLst>
                                      </p:cBhvr>
                                      <p:to>
                                        <p:strVal val="visible"/>
                                      </p:to>
                                    </p:set>
                                    <p:animEffect transition="in" filter="fade">
                                      <p:cBhvr>
                                        <p:cTn id="115" dur="500"/>
                                        <p:tgtEl>
                                          <p:spTgt spid="33"/>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45"/>
                                        </p:tgtEl>
                                        <p:attrNameLst>
                                          <p:attrName>style.visibility</p:attrName>
                                        </p:attrNameLst>
                                      </p:cBhvr>
                                      <p:to>
                                        <p:strVal val="visible"/>
                                      </p:to>
                                    </p:set>
                                    <p:animEffect transition="in" filter="fade">
                                      <p:cBhvr>
                                        <p:cTn id="118" dur="500"/>
                                        <p:tgtEl>
                                          <p:spTgt spid="45"/>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34"/>
                                        </p:tgtEl>
                                        <p:attrNameLst>
                                          <p:attrName>style.visibility</p:attrName>
                                        </p:attrNameLst>
                                      </p:cBhvr>
                                      <p:to>
                                        <p:strVal val="visible"/>
                                      </p:to>
                                    </p:set>
                                    <p:animEffect transition="in" filter="fade">
                                      <p:cBhvr>
                                        <p:cTn id="121" dur="500"/>
                                        <p:tgtEl>
                                          <p:spTgt spid="34"/>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46"/>
                                        </p:tgtEl>
                                        <p:attrNameLst>
                                          <p:attrName>style.visibility</p:attrName>
                                        </p:attrNameLst>
                                      </p:cBhvr>
                                      <p:to>
                                        <p:strVal val="visible"/>
                                      </p:to>
                                    </p:set>
                                    <p:animEffect transition="in" filter="fade">
                                      <p:cBhvr>
                                        <p:cTn id="124" dur="500"/>
                                        <p:tgtEl>
                                          <p:spTgt spid="46"/>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47"/>
                                        </p:tgtEl>
                                        <p:attrNameLst>
                                          <p:attrName>style.visibility</p:attrName>
                                        </p:attrNameLst>
                                      </p:cBhvr>
                                      <p:to>
                                        <p:strVal val="visible"/>
                                      </p:to>
                                    </p:set>
                                    <p:animEffect transition="in" filter="fade">
                                      <p:cBhvr>
                                        <p:cTn id="127" dur="500"/>
                                        <p:tgtEl>
                                          <p:spTgt spid="47"/>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44"/>
                                        </p:tgtEl>
                                        <p:attrNameLst>
                                          <p:attrName>style.visibility</p:attrName>
                                        </p:attrNameLst>
                                      </p:cBhvr>
                                      <p:to>
                                        <p:strVal val="visible"/>
                                      </p:to>
                                    </p:set>
                                    <p:animEffect transition="in" filter="fade">
                                      <p:cBhvr>
                                        <p:cTn id="132" dur="500"/>
                                        <p:tgtEl>
                                          <p:spTgt spid="44"/>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37"/>
                                        </p:tgtEl>
                                        <p:attrNameLst>
                                          <p:attrName>style.visibility</p:attrName>
                                        </p:attrNameLst>
                                      </p:cBhvr>
                                      <p:to>
                                        <p:strVal val="visible"/>
                                      </p:to>
                                    </p:set>
                                    <p:animEffect transition="in" filter="fade">
                                      <p:cBhvr>
                                        <p:cTn id="135" dur="500"/>
                                        <p:tgtEl>
                                          <p:spTgt spid="37"/>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6"/>
                                        </p:tgtEl>
                                        <p:attrNameLst>
                                          <p:attrName>style.visibility</p:attrName>
                                        </p:attrNameLst>
                                      </p:cBhvr>
                                      <p:to>
                                        <p:strVal val="visible"/>
                                      </p:to>
                                    </p:set>
                                    <p:animEffect transition="in" filter="fade">
                                      <p:cBhvr>
                                        <p:cTn id="138" dur="500"/>
                                        <p:tgtEl>
                                          <p:spTgt spid="6"/>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31"/>
                                        </p:tgtEl>
                                        <p:attrNameLst>
                                          <p:attrName>style.visibility</p:attrName>
                                        </p:attrNameLst>
                                      </p:cBhvr>
                                      <p:to>
                                        <p:strVal val="visible"/>
                                      </p:to>
                                    </p:set>
                                    <p:animEffect transition="in" filter="fade">
                                      <p:cBhvr>
                                        <p:cTn id="141" dur="500"/>
                                        <p:tgtEl>
                                          <p:spTgt spid="31"/>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48"/>
                                        </p:tgtEl>
                                        <p:attrNameLst>
                                          <p:attrName>style.visibility</p:attrName>
                                        </p:attrNameLst>
                                      </p:cBhvr>
                                      <p:to>
                                        <p:strVal val="visible"/>
                                      </p:to>
                                    </p:set>
                                    <p:animEffect transition="in" filter="fade">
                                      <p:cBhvr>
                                        <p:cTn id="146" dur="500"/>
                                        <p:tgtEl>
                                          <p:spTgt spid="48"/>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49"/>
                                        </p:tgtEl>
                                        <p:attrNameLst>
                                          <p:attrName>style.visibility</p:attrName>
                                        </p:attrNameLst>
                                      </p:cBhvr>
                                      <p:to>
                                        <p:strVal val="visible"/>
                                      </p:to>
                                    </p:set>
                                    <p:animEffect transition="in" filter="fade">
                                      <p:cBhvr>
                                        <p:cTn id="149" dur="500"/>
                                        <p:tgtEl>
                                          <p:spTgt spid="49"/>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nodeType="clickEffect">
                                  <p:stCondLst>
                                    <p:cond delay="0"/>
                                  </p:stCondLst>
                                  <p:childTnLst>
                                    <p:set>
                                      <p:cBhvr>
                                        <p:cTn id="153" dur="1" fill="hold">
                                          <p:stCondLst>
                                            <p:cond delay="0"/>
                                          </p:stCondLst>
                                        </p:cTn>
                                        <p:tgtEl>
                                          <p:spTgt spid="30"/>
                                        </p:tgtEl>
                                        <p:attrNameLst>
                                          <p:attrName>style.visibility</p:attrName>
                                        </p:attrNameLst>
                                      </p:cBhvr>
                                      <p:to>
                                        <p:strVal val="visible"/>
                                      </p:to>
                                    </p:set>
                                    <p:animEffect transition="in" filter="fade">
                                      <p:cBhvr>
                                        <p:cTn id="154" dur="500"/>
                                        <p:tgtEl>
                                          <p:spTgt spid="30"/>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grpId="0" nodeType="clickEffect">
                                  <p:stCondLst>
                                    <p:cond delay="0"/>
                                  </p:stCondLst>
                                  <p:childTnLst>
                                    <p:set>
                                      <p:cBhvr>
                                        <p:cTn id="158" dur="1" fill="hold">
                                          <p:stCondLst>
                                            <p:cond delay="0"/>
                                          </p:stCondLst>
                                        </p:cTn>
                                        <p:tgtEl>
                                          <p:spTgt spid="32"/>
                                        </p:tgtEl>
                                        <p:attrNameLst>
                                          <p:attrName>style.visibility</p:attrName>
                                        </p:attrNameLst>
                                      </p:cBhvr>
                                      <p:to>
                                        <p:strVal val="visible"/>
                                      </p:to>
                                    </p:set>
                                    <p:animEffect transition="in" filter="fade">
                                      <p:cBhvr>
                                        <p:cTn id="159" dur="500"/>
                                        <p:tgtEl>
                                          <p:spTgt spid="32"/>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14"/>
                                        </p:tgtEl>
                                        <p:attrNameLst>
                                          <p:attrName>style.visibility</p:attrName>
                                        </p:attrNameLst>
                                      </p:cBhvr>
                                      <p:to>
                                        <p:strVal val="visible"/>
                                      </p:to>
                                    </p:set>
                                    <p:animEffect transition="in" filter="fade">
                                      <p:cBhvr>
                                        <p:cTn id="162" dur="500"/>
                                        <p:tgtEl>
                                          <p:spTgt spid="14"/>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71"/>
                                        </p:tgtEl>
                                        <p:attrNameLst>
                                          <p:attrName>style.visibility</p:attrName>
                                        </p:attrNameLst>
                                      </p:cBhvr>
                                      <p:to>
                                        <p:strVal val="visible"/>
                                      </p:to>
                                    </p:set>
                                    <p:animEffect transition="in" filter="fade">
                                      <p:cBhvr>
                                        <p:cTn id="165" dur="500"/>
                                        <p:tgtEl>
                                          <p:spTgt spid="71"/>
                                        </p:tgtEl>
                                      </p:cBhvr>
                                    </p:animEffect>
                                  </p:childTnLst>
                                </p:cTn>
                              </p:par>
                              <p:par>
                                <p:cTn id="166" presetID="10" presetClass="entr" presetSubtype="0" fill="hold" nodeType="withEffect">
                                  <p:stCondLst>
                                    <p:cond delay="0"/>
                                  </p:stCondLst>
                                  <p:childTnLst>
                                    <p:set>
                                      <p:cBhvr>
                                        <p:cTn id="167" dur="1" fill="hold">
                                          <p:stCondLst>
                                            <p:cond delay="0"/>
                                          </p:stCondLst>
                                        </p:cTn>
                                        <p:tgtEl>
                                          <p:spTgt spid="64"/>
                                        </p:tgtEl>
                                        <p:attrNameLst>
                                          <p:attrName>style.visibility</p:attrName>
                                        </p:attrNameLst>
                                      </p:cBhvr>
                                      <p:to>
                                        <p:strVal val="visible"/>
                                      </p:to>
                                    </p:set>
                                    <p:animEffect transition="in" filter="fade">
                                      <p:cBhvr>
                                        <p:cTn id="168" dur="500"/>
                                        <p:tgtEl>
                                          <p:spTgt spid="64"/>
                                        </p:tgtEl>
                                      </p:cBhvr>
                                    </p:animEffect>
                                  </p:childTnLst>
                                </p:cTn>
                              </p:par>
                              <p:par>
                                <p:cTn id="169" presetID="10" presetClass="entr" presetSubtype="0" fill="hold" nodeType="withEffect">
                                  <p:stCondLst>
                                    <p:cond delay="0"/>
                                  </p:stCondLst>
                                  <p:childTnLst>
                                    <p:set>
                                      <p:cBhvr>
                                        <p:cTn id="170" dur="1" fill="hold">
                                          <p:stCondLst>
                                            <p:cond delay="0"/>
                                          </p:stCondLst>
                                        </p:cTn>
                                        <p:tgtEl>
                                          <p:spTgt spid="58"/>
                                        </p:tgtEl>
                                        <p:attrNameLst>
                                          <p:attrName>style.visibility</p:attrName>
                                        </p:attrNameLst>
                                      </p:cBhvr>
                                      <p:to>
                                        <p:strVal val="visible"/>
                                      </p:to>
                                    </p:set>
                                    <p:animEffect transition="in" filter="fade">
                                      <p:cBhvr>
                                        <p:cTn id="171" dur="500"/>
                                        <p:tgtEl>
                                          <p:spTgt spid="58"/>
                                        </p:tgtEl>
                                      </p:cBhvr>
                                    </p:animEffect>
                                  </p:child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8"/>
                                        </p:tgtEl>
                                        <p:attrNameLst>
                                          <p:attrName>style.visibility</p:attrName>
                                        </p:attrNameLst>
                                      </p:cBhvr>
                                      <p:to>
                                        <p:strVal val="visible"/>
                                      </p:to>
                                    </p:set>
                                    <p:animEffect transition="in" filter="fade">
                                      <p:cBhvr>
                                        <p:cTn id="176" dur="500"/>
                                        <p:tgtEl>
                                          <p:spTgt spid="8"/>
                                        </p:tgtEl>
                                      </p:cBhvr>
                                    </p:animEffect>
                                  </p:child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grpId="0" nodeType="clickEffect">
                                  <p:stCondLst>
                                    <p:cond delay="0"/>
                                  </p:stCondLst>
                                  <p:childTnLst>
                                    <p:set>
                                      <p:cBhvr>
                                        <p:cTn id="180" dur="1" fill="hold">
                                          <p:stCondLst>
                                            <p:cond delay="0"/>
                                          </p:stCondLst>
                                        </p:cTn>
                                        <p:tgtEl>
                                          <p:spTgt spid="38"/>
                                        </p:tgtEl>
                                        <p:attrNameLst>
                                          <p:attrName>style.visibility</p:attrName>
                                        </p:attrNameLst>
                                      </p:cBhvr>
                                      <p:to>
                                        <p:strVal val="visible"/>
                                      </p:to>
                                    </p:set>
                                    <p:animEffect transition="in" filter="fade">
                                      <p:cBhvr>
                                        <p:cTn id="181" dur="500"/>
                                        <p:tgtEl>
                                          <p:spTgt spid="38"/>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grpId="0" nodeType="clickEffect">
                                  <p:stCondLst>
                                    <p:cond delay="0"/>
                                  </p:stCondLst>
                                  <p:childTnLst>
                                    <p:set>
                                      <p:cBhvr>
                                        <p:cTn id="185" dur="1" fill="hold">
                                          <p:stCondLst>
                                            <p:cond delay="0"/>
                                          </p:stCondLst>
                                        </p:cTn>
                                        <p:tgtEl>
                                          <p:spTgt spid="59"/>
                                        </p:tgtEl>
                                        <p:attrNameLst>
                                          <p:attrName>style.visibility</p:attrName>
                                        </p:attrNameLst>
                                      </p:cBhvr>
                                      <p:to>
                                        <p:strVal val="visible"/>
                                      </p:to>
                                    </p:set>
                                    <p:animEffect transition="in" filter="fade">
                                      <p:cBhvr>
                                        <p:cTn id="186" dur="500"/>
                                        <p:tgtEl>
                                          <p:spTgt spid="59"/>
                                        </p:tgtEl>
                                      </p:cBhvr>
                                    </p:animEffec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2"/>
                                        </p:tgtEl>
                                        <p:attrNameLst>
                                          <p:attrName>style.visibility</p:attrName>
                                        </p:attrNameLst>
                                      </p:cBhvr>
                                      <p:to>
                                        <p:strVal val="visible"/>
                                      </p:to>
                                    </p:set>
                                    <p:animEffect transition="in" filter="fade">
                                      <p:cBhvr>
                                        <p:cTn id="19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2" grpId="0" animBg="1"/>
      <p:bldP spid="12"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6" grpId="0" animBg="1"/>
      <p:bldP spid="14" grpId="0" animBg="1"/>
      <p:bldP spid="31" grpId="0" animBg="1"/>
      <p:bldP spid="8" grpId="0" animBg="1"/>
      <p:bldP spid="32" grpId="0" animBg="1"/>
      <p:bldP spid="11" grpId="0" animBg="1"/>
      <p:bldP spid="33" grpId="0" animBg="1"/>
      <p:bldP spid="34" grpId="0" animBg="1"/>
      <p:bldP spid="36" grpId="0" animBg="1"/>
      <p:bldP spid="37" grpId="0" animBg="1"/>
      <p:bldP spid="43" grpId="0" animBg="1"/>
      <p:bldP spid="44" grpId="0" animBg="1"/>
      <p:bldP spid="45" grpId="0" animBg="1"/>
      <p:bldP spid="46" grpId="0" animBg="1"/>
      <p:bldP spid="47" grpId="0" animBg="1"/>
      <p:bldP spid="48" grpId="0" animBg="1"/>
      <p:bldP spid="49" grpId="0" animBg="1"/>
      <p:bldP spid="59" grpId="0" animBg="1"/>
      <p:bldP spid="60" grpId="0"/>
      <p:bldP spid="65" grpId="0" animBg="1"/>
      <p:bldP spid="66" grpId="0" animBg="1"/>
      <p:bldP spid="68" grpId="0" animBg="1"/>
      <p:bldP spid="15" grpId="0"/>
      <p:bldP spid="71" grpId="0" animBg="1"/>
      <p:bldP spid="72" grpId="0" animBg="1"/>
      <p:bldP spid="29" grpId="0"/>
      <p:bldP spid="38" grpId="0" animBg="1"/>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¿Dónde nos situamos?</a:t>
            </a:r>
          </a:p>
        </p:txBody>
      </p:sp>
      <p:cxnSp>
        <p:nvCxnSpPr>
          <p:cNvPr id="5" name="Conector recto 4"/>
          <p:cNvCxnSpPr/>
          <p:nvPr/>
        </p:nvCxnSpPr>
        <p:spPr>
          <a:xfrm>
            <a:off x="1775520" y="3962400"/>
            <a:ext cx="6705600" cy="0"/>
          </a:xfrm>
          <a:prstGeom prst="line">
            <a:avLst/>
          </a:prstGeom>
          <a:ln w="76200">
            <a:solidFill>
              <a:schemeClr val="tx1">
                <a:lumMod val="75000"/>
                <a:lumOff val="25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8491530" y="2685128"/>
            <a:ext cx="2034480" cy="2554545"/>
          </a:xfrm>
          <a:prstGeom prst="rect">
            <a:avLst/>
          </a:prstGeom>
          <a:noFill/>
        </p:spPr>
        <p:txBody>
          <a:bodyPr wrap="square" lIns="91385" tIns="45695" rIns="91385" bIns="45695" rtlCol="0">
            <a:spAutoFit/>
          </a:bodyPr>
          <a:lstStyle/>
          <a:p>
            <a:r>
              <a:rPr lang="es-ES" sz="3200" dirty="0">
                <a:solidFill>
                  <a:srgbClr val="FF0000"/>
                </a:solidFill>
                <a:latin typeface="Calibri"/>
              </a:rPr>
              <a:t>Marco normativo vigente en cada momento</a:t>
            </a:r>
          </a:p>
        </p:txBody>
      </p:sp>
      <p:sp>
        <p:nvSpPr>
          <p:cNvPr id="8" name="Flecha arriba 7"/>
          <p:cNvSpPr/>
          <p:nvPr/>
        </p:nvSpPr>
        <p:spPr>
          <a:xfrm>
            <a:off x="7058000" y="4191000"/>
            <a:ext cx="838200" cy="2590800"/>
          </a:xfrm>
          <a:prstGeom prst="upArrow">
            <a:avLst/>
          </a:pr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lIns="91385" tIns="45695" rIns="91385" bIns="45695" rtlCol="0" anchor="ctr"/>
          <a:lstStyle/>
          <a:p>
            <a:pPr algn="ctr"/>
            <a:endParaRPr lang="es-ES">
              <a:solidFill>
                <a:prstClr val="white"/>
              </a:solidFill>
              <a:latin typeface="Calibri"/>
            </a:endParaRPr>
          </a:p>
        </p:txBody>
      </p:sp>
      <p:sp>
        <p:nvSpPr>
          <p:cNvPr id="9" name="CuadroTexto 8"/>
          <p:cNvSpPr txBox="1"/>
          <p:nvPr/>
        </p:nvSpPr>
        <p:spPr>
          <a:xfrm>
            <a:off x="1775520" y="4332839"/>
            <a:ext cx="5282480" cy="1569660"/>
          </a:xfrm>
          <a:prstGeom prst="rect">
            <a:avLst/>
          </a:prstGeom>
          <a:noFill/>
        </p:spPr>
        <p:txBody>
          <a:bodyPr wrap="square" lIns="91385" tIns="45695" rIns="91385" bIns="45695" rtlCol="0">
            <a:spAutoFit/>
          </a:bodyPr>
          <a:lstStyle/>
          <a:p>
            <a:r>
              <a:rPr lang="es-ES" sz="3200" dirty="0">
                <a:solidFill>
                  <a:srgbClr val="002060"/>
                </a:solidFill>
                <a:latin typeface="Calibri"/>
              </a:rPr>
              <a:t>Aspiramos como máximo a cumplir el marco normativo vigente a tiempo</a:t>
            </a:r>
          </a:p>
        </p:txBody>
      </p:sp>
      <p:sp>
        <p:nvSpPr>
          <p:cNvPr id="10" name="CuadroTexto 9"/>
          <p:cNvSpPr txBox="1"/>
          <p:nvPr/>
        </p:nvSpPr>
        <p:spPr>
          <a:xfrm>
            <a:off x="1712968" y="1288008"/>
            <a:ext cx="5615880" cy="2554545"/>
          </a:xfrm>
          <a:prstGeom prst="rect">
            <a:avLst/>
          </a:prstGeom>
          <a:noFill/>
        </p:spPr>
        <p:txBody>
          <a:bodyPr wrap="square" lIns="91385" tIns="45695" rIns="91385" bIns="45695" rtlCol="0">
            <a:spAutoFit/>
          </a:bodyPr>
          <a:lstStyle/>
          <a:p>
            <a:r>
              <a:rPr lang="es-ES" sz="3200" dirty="0">
                <a:solidFill>
                  <a:srgbClr val="002060"/>
                </a:solidFill>
                <a:latin typeface="Calibri"/>
              </a:rPr>
              <a:t>El cumplimiento del marco normativo es la base y luego se plantean hacer aquellas cosas que generar valor y que dicho marco no impide</a:t>
            </a:r>
          </a:p>
        </p:txBody>
      </p:sp>
      <p:sp>
        <p:nvSpPr>
          <p:cNvPr id="11" name="Flecha arriba 10"/>
          <p:cNvSpPr/>
          <p:nvPr/>
        </p:nvSpPr>
        <p:spPr>
          <a:xfrm>
            <a:off x="7058000" y="1143001"/>
            <a:ext cx="838200" cy="2590800"/>
          </a:xfrm>
          <a:prstGeom prst="upArrow">
            <a:avLst/>
          </a:prstGeom>
          <a:solidFill>
            <a:schemeClr val="accent4">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lIns="91385" tIns="45695" rIns="91385" bIns="45695" rtlCol="0" anchor="ctr"/>
          <a:lstStyle/>
          <a:p>
            <a:pPr algn="ctr"/>
            <a:endParaRPr lang="es-ES">
              <a:solidFill>
                <a:prstClr val="white"/>
              </a:solidFill>
              <a:latin typeface="Calibri"/>
            </a:endParaRPr>
          </a:p>
        </p:txBody>
      </p:sp>
    </p:spTree>
    <p:extLst>
      <p:ext uri="{BB962C8B-B14F-4D97-AF65-F5344CB8AC3E}">
        <p14:creationId xmlns:p14="http://schemas.microsoft.com/office/powerpoint/2010/main" val="369169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8196" y="3212977"/>
            <a:ext cx="9144000" cy="3741725"/>
          </a:xfrm>
          <a:prstGeom prst="rect">
            <a:avLst/>
          </a:prstGeom>
        </p:spPr>
      </p:pic>
      <p:graphicFrame>
        <p:nvGraphicFramePr>
          <p:cNvPr id="7" name="Tabla 6"/>
          <p:cNvGraphicFramePr>
            <a:graphicFrameLocks noGrp="1"/>
          </p:cNvGraphicFramePr>
          <p:nvPr>
            <p:extLst>
              <p:ext uri="{D42A27DB-BD31-4B8C-83A1-F6EECF244321}">
                <p14:modId xmlns:p14="http://schemas.microsoft.com/office/powerpoint/2010/main" val="1263177278"/>
              </p:ext>
            </p:extLst>
          </p:nvPr>
        </p:nvGraphicFramePr>
        <p:xfrm>
          <a:off x="1599348" y="116632"/>
          <a:ext cx="8997287" cy="3726180"/>
        </p:xfrm>
        <a:graphic>
          <a:graphicData uri="http://schemas.openxmlformats.org/drawingml/2006/table">
            <a:tbl>
              <a:tblPr firstRow="1" bandRow="1">
                <a:tableStyleId>{5C22544A-7EE6-4342-B048-85BDC9FD1C3A}</a:tableStyleId>
              </a:tblPr>
              <a:tblGrid>
                <a:gridCol w="1436881">
                  <a:extLst>
                    <a:ext uri="{9D8B030D-6E8A-4147-A177-3AD203B41FA5}">
                      <a16:colId xmlns:a16="http://schemas.microsoft.com/office/drawing/2014/main" val="455273936"/>
                    </a:ext>
                  </a:extLst>
                </a:gridCol>
                <a:gridCol w="7560406">
                  <a:extLst>
                    <a:ext uri="{9D8B030D-6E8A-4147-A177-3AD203B41FA5}">
                      <a16:colId xmlns:a16="http://schemas.microsoft.com/office/drawing/2014/main" val="422275619"/>
                    </a:ext>
                  </a:extLst>
                </a:gridCol>
              </a:tblGrid>
              <a:tr h="2244108">
                <a:tc>
                  <a:txBody>
                    <a:bodyPr/>
                    <a:lstStyle/>
                    <a:p>
                      <a:pPr marL="0" marR="0" indent="0" algn="ctr" defTabSz="914411" rtl="0" eaLnBrk="1" fontAlgn="auto" latinLnBrk="0" hangingPunct="1">
                        <a:lnSpc>
                          <a:spcPct val="100000"/>
                        </a:lnSpc>
                        <a:spcBef>
                          <a:spcPts val="0"/>
                        </a:spcBef>
                        <a:spcAft>
                          <a:spcPts val="0"/>
                        </a:spcAft>
                        <a:buClrTx/>
                        <a:buSzTx/>
                        <a:buFontTx/>
                        <a:buNone/>
                        <a:tabLst/>
                        <a:defRPr/>
                      </a:pPr>
                      <a:r>
                        <a:rPr lang="es-ES_tradnl" sz="20000" dirty="0">
                          <a:effectLst/>
                        </a:rPr>
                        <a:t>3</a:t>
                      </a:r>
                      <a:endParaRPr lang="es-ES" sz="20000" dirty="0"/>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ES" sz="8000" dirty="0"/>
                        <a:t>¿Qué es un Sandbox Urbano?</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2694083"/>
                  </a:ext>
                </a:extLst>
              </a:tr>
            </a:tbl>
          </a:graphicData>
        </a:graphic>
      </p:graphicFrame>
    </p:spTree>
    <p:extLst>
      <p:ext uri="{BB962C8B-B14F-4D97-AF65-F5344CB8AC3E}">
        <p14:creationId xmlns:p14="http://schemas.microsoft.com/office/powerpoint/2010/main" val="593754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¿Qué es un Sandbox? </a:t>
            </a:r>
          </a:p>
        </p:txBody>
      </p:sp>
      <p:pic>
        <p:nvPicPr>
          <p:cNvPr id="5" name="Picture 8"/>
          <p:cNvPicPr>
            <a:picLocks noChangeAspect="1"/>
          </p:cNvPicPr>
          <p:nvPr/>
        </p:nvPicPr>
        <p:blipFill>
          <a:blip r:embed="rId3" cstate="print"/>
          <a:stretch>
            <a:fillRect/>
          </a:stretch>
        </p:blipFill>
        <p:spPr>
          <a:xfrm>
            <a:off x="1589691" y="1012351"/>
            <a:ext cx="9143999" cy="5877272"/>
          </a:xfrm>
          <a:prstGeom prst="rect">
            <a:avLst/>
          </a:prstGeom>
        </p:spPr>
      </p:pic>
      <p:sp>
        <p:nvSpPr>
          <p:cNvPr id="6" name="4 CuadroTexto"/>
          <p:cNvSpPr txBox="1"/>
          <p:nvPr/>
        </p:nvSpPr>
        <p:spPr>
          <a:xfrm>
            <a:off x="1712290" y="1149539"/>
            <a:ext cx="8898798" cy="646280"/>
          </a:xfrm>
          <a:prstGeom prst="rect">
            <a:avLst/>
          </a:prstGeom>
          <a:noFill/>
        </p:spPr>
        <p:txBody>
          <a:bodyPr wrap="square" lIns="91385" tIns="45695" rIns="91385" bIns="45695" rtlCol="0">
            <a:spAutoFit/>
          </a:bodyPr>
          <a:lstStyle/>
          <a:p>
            <a:pPr algn="ctr">
              <a:defRPr/>
            </a:pPr>
            <a:r>
              <a:rPr lang="es-ES" sz="3600" dirty="0">
                <a:solidFill>
                  <a:prstClr val="white"/>
                </a:solidFill>
                <a:latin typeface="Calibri"/>
              </a:rPr>
              <a:t>. </a:t>
            </a:r>
          </a:p>
        </p:txBody>
      </p:sp>
      <p:sp>
        <p:nvSpPr>
          <p:cNvPr id="3" name="4 CuadroTexto">
            <a:extLst>
              <a:ext uri="{FF2B5EF4-FFF2-40B4-BE49-F238E27FC236}">
                <a16:creationId xmlns:a16="http://schemas.microsoft.com/office/drawing/2014/main" id="{36AFE64D-1459-D70D-B041-C16F7FBF80A3}"/>
              </a:ext>
            </a:extLst>
          </p:cNvPr>
          <p:cNvSpPr txBox="1"/>
          <p:nvPr/>
        </p:nvSpPr>
        <p:spPr>
          <a:xfrm>
            <a:off x="1712290" y="1149540"/>
            <a:ext cx="8898798" cy="5632261"/>
          </a:xfrm>
          <a:prstGeom prst="rect">
            <a:avLst/>
          </a:prstGeom>
          <a:noFill/>
        </p:spPr>
        <p:txBody>
          <a:bodyPr wrap="square" lIns="91385" tIns="45695" rIns="91385" bIns="45695" rtlCol="0">
            <a:spAutoFit/>
          </a:bodyPr>
          <a:lstStyle/>
          <a:p>
            <a:pPr algn="ctr">
              <a:defRPr/>
            </a:pPr>
            <a:r>
              <a:rPr lang="es-ES" sz="3600" dirty="0">
                <a:solidFill>
                  <a:prstClr val="white"/>
                </a:solidFill>
                <a:latin typeface="Calibri"/>
              </a:rPr>
              <a:t>Entorno acotado, </a:t>
            </a:r>
            <a:r>
              <a:rPr lang="es-ES" sz="3600" dirty="0">
                <a:solidFill>
                  <a:srgbClr val="FF0000"/>
                </a:solidFill>
                <a:latin typeface="Calibri"/>
              </a:rPr>
              <a:t>controlado y seguro </a:t>
            </a:r>
            <a:r>
              <a:rPr lang="es-ES" sz="3600" dirty="0">
                <a:solidFill>
                  <a:prstClr val="white"/>
                </a:solidFill>
                <a:latin typeface="Calibri"/>
              </a:rPr>
              <a:t>que permite la </a:t>
            </a:r>
            <a:r>
              <a:rPr lang="es-ES" sz="3600" dirty="0">
                <a:solidFill>
                  <a:srgbClr val="FF0000"/>
                </a:solidFill>
                <a:latin typeface="Calibri"/>
              </a:rPr>
              <a:t>experimentación y prueba </a:t>
            </a:r>
            <a:r>
              <a:rPr lang="es-ES" sz="3600" dirty="0">
                <a:solidFill>
                  <a:prstClr val="white"/>
                </a:solidFill>
                <a:latin typeface="Calibri"/>
              </a:rPr>
              <a:t>de nuevas soluciones innovadoras, tecnológicas o modelos de negocio bajo una supervisión regulatoria limitada, con el </a:t>
            </a:r>
            <a:r>
              <a:rPr lang="es-ES" sz="3600" dirty="0">
                <a:solidFill>
                  <a:srgbClr val="FF0000"/>
                </a:solidFill>
                <a:latin typeface="Calibri"/>
              </a:rPr>
              <a:t>objetivo</a:t>
            </a:r>
            <a:r>
              <a:rPr lang="es-ES" sz="3600" dirty="0">
                <a:solidFill>
                  <a:prstClr val="white"/>
                </a:solidFill>
                <a:latin typeface="Calibri"/>
              </a:rPr>
              <a:t> de </a:t>
            </a:r>
            <a:r>
              <a:rPr lang="es-ES" sz="3600" dirty="0">
                <a:solidFill>
                  <a:srgbClr val="FF0000"/>
                </a:solidFill>
                <a:latin typeface="Calibri"/>
              </a:rPr>
              <a:t>evaluar su viabilidad</a:t>
            </a:r>
            <a:r>
              <a:rPr lang="es-ES" sz="3600" dirty="0">
                <a:solidFill>
                  <a:prstClr val="white"/>
                </a:solidFill>
                <a:latin typeface="Calibri"/>
              </a:rPr>
              <a:t> y los riesgos asociados, determinar y probar las </a:t>
            </a:r>
            <a:r>
              <a:rPr lang="es-ES" sz="3600" dirty="0">
                <a:solidFill>
                  <a:srgbClr val="FF0000"/>
                </a:solidFill>
                <a:latin typeface="Calibri"/>
              </a:rPr>
              <a:t>mejoras necesarias</a:t>
            </a:r>
            <a:r>
              <a:rPr lang="es-ES" sz="3600" dirty="0">
                <a:solidFill>
                  <a:prstClr val="white"/>
                </a:solidFill>
                <a:latin typeface="Calibri"/>
              </a:rPr>
              <a:t>, y, en su caso, orientar desarrollos </a:t>
            </a:r>
            <a:r>
              <a:rPr lang="es-ES" sz="3600" dirty="0">
                <a:solidFill>
                  <a:srgbClr val="FF0000"/>
                </a:solidFill>
                <a:latin typeface="Calibri"/>
              </a:rPr>
              <a:t>reglamentarios específicos</a:t>
            </a:r>
            <a:r>
              <a:rPr lang="es-ES" sz="3600" dirty="0">
                <a:solidFill>
                  <a:prstClr val="white"/>
                </a:solidFill>
                <a:latin typeface="Calibri"/>
              </a:rPr>
              <a:t>, antes de su implementación en el </a:t>
            </a:r>
            <a:r>
              <a:rPr lang="es-ES" sz="3600" dirty="0">
                <a:solidFill>
                  <a:srgbClr val="FF0000"/>
                </a:solidFill>
                <a:latin typeface="Calibri"/>
              </a:rPr>
              <a:t>mercado</a:t>
            </a:r>
            <a:r>
              <a:rPr lang="es-ES" sz="3600" dirty="0">
                <a:solidFill>
                  <a:prstClr val="white"/>
                </a:solidFill>
                <a:latin typeface="Calibri"/>
              </a:rPr>
              <a:t>. </a:t>
            </a:r>
          </a:p>
        </p:txBody>
      </p:sp>
    </p:spTree>
    <p:extLst>
      <p:ext uri="{BB962C8B-B14F-4D97-AF65-F5344CB8AC3E}">
        <p14:creationId xmlns:p14="http://schemas.microsoft.com/office/powerpoint/2010/main" val="225003451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esentación de PowerPoint 2010">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CH friendly">
  <a:themeElements>
    <a:clrScheme name="TECH Friendly">
      <a:dk1>
        <a:srgbClr val="000000"/>
      </a:dk1>
      <a:lt1>
        <a:srgbClr val="FFFFFF"/>
      </a:lt1>
      <a:dk2>
        <a:srgbClr val="006983"/>
      </a:dk2>
      <a:lt2>
        <a:srgbClr val="033641"/>
      </a:lt2>
      <a:accent1>
        <a:srgbClr val="48474F"/>
      </a:accent1>
      <a:accent2>
        <a:srgbClr val="81E5DA"/>
      </a:accent2>
      <a:accent3>
        <a:srgbClr val="ED7D30"/>
      </a:accent3>
      <a:accent4>
        <a:srgbClr val="E6C500"/>
      </a:accent4>
      <a:accent5>
        <a:srgbClr val="A9173A"/>
      </a:accent5>
      <a:accent6>
        <a:srgbClr val="DB3330"/>
      </a:accent6>
      <a:hlink>
        <a:srgbClr val="81E5DA"/>
      </a:hlink>
      <a:folHlink>
        <a:srgbClr val="82B5C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122000"/>
          </a:lnSpc>
          <a:defRPr sz="1400" dirty="0">
            <a:solidFill>
              <a:schemeClr val="accent1"/>
            </a:solidFill>
            <a:latin typeface="Tahoma" panose="020B0604030504040204" pitchFamily="34" charset="0"/>
            <a:ea typeface="Tahoma" panose="020B0604030504040204" pitchFamily="34" charset="0"/>
            <a:cs typeface="Tahoma" panose="020B0604030504040204" pitchFamily="34" charset="0"/>
          </a:defRPr>
        </a:defPPr>
      </a:lstStyle>
    </a:txDef>
  </a:objectDefaults>
  <a:extraClrSchemeLst/>
  <a:extLst>
    <a:ext uri="{05A4C25C-085E-4340-85A3-A5531E510DB2}">
      <thm15:themeFamily xmlns:thm15="http://schemas.microsoft.com/office/thememl/2012/main" name="Theme1" id="{74EAA2AA-CB70-714C-9BD8-FBA5B65E1E7E}" vid="{A64175D6-A320-6A43-8B96-3AF460A37588}"/>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823C38248854D54CB5B02B2B1AF94767" ma:contentTypeVersion="15" ma:contentTypeDescription="Crear nuevo documento." ma:contentTypeScope="" ma:versionID="f6e80300a577cb855c18823c848aaaa9">
  <xsd:schema xmlns:xsd="http://www.w3.org/2001/XMLSchema" xmlns:xs="http://www.w3.org/2001/XMLSchema" xmlns:p="http://schemas.microsoft.com/office/2006/metadata/properties" xmlns:ns2="819a0d35-bb2a-49eb-916e-1a9210f30007" xmlns:ns3="cd5e9089-13bc-4e83-8def-0aeff35c6f7b" targetNamespace="http://schemas.microsoft.com/office/2006/metadata/properties" ma:root="true" ma:fieldsID="5e2f9141a6c9f572e729b94a55c66424" ns2:_="" ns3:_="">
    <xsd:import namespace="819a0d35-bb2a-49eb-916e-1a9210f30007"/>
    <xsd:import namespace="cd5e9089-13bc-4e83-8def-0aeff35c6f7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9a0d35-bb2a-49eb-916e-1a9210f300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Etiquetas de imagen" ma:readOnly="false" ma:fieldId="{5cf76f15-5ced-4ddc-b409-7134ff3c332f}" ma:taxonomyMulti="true" ma:sspId="dea7e4b4-080f-4af5-898c-d5b6bd791efa"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5e9089-13bc-4e83-8def-0aeff35c6f7b"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16" nillable="true" ma:displayName="Taxonomy Catch All Column" ma:hidden="true" ma:list="{b5aa0864-75e5-433c-94fa-4095da5f3637}" ma:internalName="TaxCatchAll" ma:showField="CatchAllData" ma:web="cd5e9089-13bc-4e83-8def-0aeff35c6f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d5e9089-13bc-4e83-8def-0aeff35c6f7b" xsi:nil="true"/>
    <lcf76f155ced4ddcb4097134ff3c332f xmlns="819a0d35-bb2a-49eb-916e-1a9210f3000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C5AA5E-6C47-4811-8628-8B9C9A59E2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9a0d35-bb2a-49eb-916e-1a9210f30007"/>
    <ds:schemaRef ds:uri="cd5e9089-13bc-4e83-8def-0aeff35c6f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126609-8EEC-4927-B631-D3078EBB791A}">
  <ds:schemaRefs>
    <ds:schemaRef ds:uri="http://purl.org/dc/terms/"/>
    <ds:schemaRef ds:uri="677a3e66-aadf-47b8-8f4c-9a712ca8eb17"/>
    <ds:schemaRef ds:uri="http://purl.org/dc/elements/1.1/"/>
    <ds:schemaRef ds:uri="http://www.w3.org/XML/1998/namespace"/>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199cb0d3-fa36-40b9-a17d-14370f74a604"/>
    <ds:schemaRef ds:uri="http://purl.org/dc/dcmitype/"/>
    <ds:schemaRef ds:uri="cd5e9089-13bc-4e83-8def-0aeff35c6f7b"/>
    <ds:schemaRef ds:uri="819a0d35-bb2a-49eb-916e-1a9210f30007"/>
  </ds:schemaRefs>
</ds:datastoreItem>
</file>

<file path=customXml/itemProps3.xml><?xml version="1.0" encoding="utf-8"?>
<ds:datastoreItem xmlns:ds="http://schemas.openxmlformats.org/officeDocument/2006/customXml" ds:itemID="{49EA1866-8EE6-4692-83E6-DCB4151B9C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4106</TotalTime>
  <Words>2461</Words>
  <Application>Microsoft Office PowerPoint</Application>
  <PresentationFormat>Panorámica</PresentationFormat>
  <Paragraphs>456</Paragraphs>
  <Slides>63</Slides>
  <Notes>28</Notes>
  <HiddenSlides>0</HiddenSlides>
  <MMClips>3</MMClips>
  <ScaleCrop>false</ScaleCrop>
  <HeadingPairs>
    <vt:vector size="6" baseType="variant">
      <vt:variant>
        <vt:lpstr>Fuentes usadas</vt:lpstr>
      </vt:variant>
      <vt:variant>
        <vt:i4>11</vt:i4>
      </vt:variant>
      <vt:variant>
        <vt:lpstr>Tema</vt:lpstr>
      </vt:variant>
      <vt:variant>
        <vt:i4>4</vt:i4>
      </vt:variant>
      <vt:variant>
        <vt:lpstr>Títulos de diapositiva</vt:lpstr>
      </vt:variant>
      <vt:variant>
        <vt:i4>63</vt:i4>
      </vt:variant>
    </vt:vector>
  </HeadingPairs>
  <TitlesOfParts>
    <vt:vector size="78" baseType="lpstr">
      <vt:lpstr>Aptos</vt:lpstr>
      <vt:lpstr>Aptos Display</vt:lpstr>
      <vt:lpstr>Arial</vt:lpstr>
      <vt:lpstr>Calibri</vt:lpstr>
      <vt:lpstr>Calibri Light</vt:lpstr>
      <vt:lpstr>Georgia</vt:lpstr>
      <vt:lpstr>Space Grotesk</vt:lpstr>
      <vt:lpstr>Space Grotesk Bold</vt:lpstr>
      <vt:lpstr>Tahoma</vt:lpstr>
      <vt:lpstr>Times New Roman</vt:lpstr>
      <vt:lpstr>Wingdings</vt:lpstr>
      <vt:lpstr>Tema de Office</vt:lpstr>
      <vt:lpstr>3_Tema de Office</vt:lpstr>
      <vt:lpstr>Presentación de PowerPoint 2010</vt:lpstr>
      <vt:lpstr>TECH friendly</vt:lpstr>
      <vt:lpstr>Presentación de PowerPoint</vt:lpstr>
      <vt:lpstr>Presentación de PowerPoint</vt:lpstr>
      <vt:lpstr>¿Qué es la innovación? Fundación COTEC</vt:lpstr>
      <vt:lpstr>Destruyendo mitos de la innovación</vt:lpstr>
      <vt:lpstr>Presentación de PowerPoint</vt:lpstr>
      <vt:lpstr>#innovación no es opcional para las #AAPP</vt:lpstr>
      <vt:lpstr>¿Dónde nos situamos?</vt:lpstr>
      <vt:lpstr>Presentación de PowerPoint</vt:lpstr>
      <vt:lpstr>¿Qué es un Sandbox? </vt:lpstr>
      <vt:lpstr>La materia prima de la Innovación</vt:lpstr>
      <vt:lpstr>La Escala de Madurez Tecnológica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Dune Márquez</dc:creator>
  <cp:lastModifiedBy>ROSA MARIA SUAREZ CUNHA</cp:lastModifiedBy>
  <cp:revision>15</cp:revision>
  <cp:lastPrinted>2024-10-31T10:42:55Z</cp:lastPrinted>
  <dcterms:created xsi:type="dcterms:W3CDTF">2024-10-09T11:32:09Z</dcterms:created>
  <dcterms:modified xsi:type="dcterms:W3CDTF">2026-04-23T10:07:07Z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0x010100823C38248854D54CB5B02B2B1AF94767</vt:lpwstr>
  </property>
  <property fmtid="{D5CDD505-2E9C-101B-9397-08002B2CF9AE}" pid="3" name="MediaServiceImageTags">
    <vt:lpwstr/>
  </property>
</Properties>
</file>